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62" r:id="rId4"/>
  </p:sldIdLst>
  <p:sldSz cx="9144000" cy="5143500" type="screen16x9"/>
  <p:notesSz cx="6797675" cy="9926638"/>
  <p:embeddedFontLst>
    <p:embeddedFont>
      <p:font typeface="Arial Black" panose="020B0A04020102020204" pitchFamily="34" charset="0"/>
      <p:bold r:id="rId7"/>
    </p:embeddedFont>
    <p:embeddedFont>
      <p:font typeface="Orsted Sans Office" panose="00000500000000000000" pitchFamily="2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311024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622048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93307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244097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1555121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66" autoAdjust="0"/>
  </p:normalViewPr>
  <p:slideViewPr>
    <p:cSldViewPr snapToGrid="0" showGuides="1">
      <p:cViewPr>
        <p:scale>
          <a:sx n="79" d="100"/>
          <a:sy n="79" d="100"/>
        </p:scale>
        <p:origin x="872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 Gross" userId="66e1ce28-6c5e-4909-9c09-a1329f399887" providerId="ADAL" clId="{0FE2E9AE-27A6-4FD2-8303-A8ED282DFF3A}"/>
    <pc:docChg chg="custSel delSld modSld">
      <pc:chgData name="Kara Gross" userId="66e1ce28-6c5e-4909-9c09-a1329f399887" providerId="ADAL" clId="{0FE2E9AE-27A6-4FD2-8303-A8ED282DFF3A}" dt="2021-09-03T18:34:15.421" v="2037" actId="47"/>
      <pc:docMkLst>
        <pc:docMk/>
      </pc:docMkLst>
      <pc:sldChg chg="del">
        <pc:chgData name="Kara Gross" userId="66e1ce28-6c5e-4909-9c09-a1329f399887" providerId="ADAL" clId="{0FE2E9AE-27A6-4FD2-8303-A8ED282DFF3A}" dt="2021-09-03T18:34:15.421" v="2037" actId="47"/>
        <pc:sldMkLst>
          <pc:docMk/>
          <pc:sldMk cId="2795569294" sldId="257"/>
        </pc:sldMkLst>
      </pc:sldChg>
      <pc:sldChg chg="modSp mod">
        <pc:chgData name="Kara Gross" userId="66e1ce28-6c5e-4909-9c09-a1329f399887" providerId="ADAL" clId="{0FE2E9AE-27A6-4FD2-8303-A8ED282DFF3A}" dt="2021-09-03T18:32:59.208" v="1771" actId="20577"/>
        <pc:sldMkLst>
          <pc:docMk/>
          <pc:sldMk cId="3594876438" sldId="260"/>
        </pc:sldMkLst>
        <pc:spChg chg="mod">
          <ac:chgData name="Kara Gross" userId="66e1ce28-6c5e-4909-9c09-a1329f399887" providerId="ADAL" clId="{0FE2E9AE-27A6-4FD2-8303-A8ED282DFF3A}" dt="2021-09-03T18:32:50.598" v="1738" actId="20577"/>
          <ac:spMkLst>
            <pc:docMk/>
            <pc:sldMk cId="3594876438" sldId="260"/>
            <ac:spMk id="7" creationId="{4246144F-B47F-4776-B702-44E5D0190821}"/>
          </ac:spMkLst>
        </pc:spChg>
        <pc:spChg chg="mod">
          <ac:chgData name="Kara Gross" userId="66e1ce28-6c5e-4909-9c09-a1329f399887" providerId="ADAL" clId="{0FE2E9AE-27A6-4FD2-8303-A8ED282DFF3A}" dt="2021-09-03T18:32:59.208" v="1771" actId="20577"/>
          <ac:spMkLst>
            <pc:docMk/>
            <pc:sldMk cId="3594876438" sldId="260"/>
            <ac:spMk id="8" creationId="{336CE5B1-A935-4461-BDC8-98F51AA279B0}"/>
          </ac:spMkLst>
        </pc:spChg>
      </pc:sldChg>
      <pc:sldChg chg="addSp delSp modSp mod">
        <pc:chgData name="Kara Gross" userId="66e1ce28-6c5e-4909-9c09-a1329f399887" providerId="ADAL" clId="{0FE2E9AE-27A6-4FD2-8303-A8ED282DFF3A}" dt="2021-09-03T18:24:30.637" v="586" actId="20577"/>
        <pc:sldMkLst>
          <pc:docMk/>
          <pc:sldMk cId="3223961572" sldId="261"/>
        </pc:sldMkLst>
        <pc:spChg chg="mod">
          <ac:chgData name="Kara Gross" userId="66e1ce28-6c5e-4909-9c09-a1329f399887" providerId="ADAL" clId="{0FE2E9AE-27A6-4FD2-8303-A8ED282DFF3A}" dt="2021-09-03T18:20:14.171" v="12" actId="14100"/>
          <ac:spMkLst>
            <pc:docMk/>
            <pc:sldMk cId="3223961572" sldId="261"/>
            <ac:spMk id="2" creationId="{A4904DE9-19AD-46C8-A8B1-FC5AB1E128DE}"/>
          </ac:spMkLst>
        </pc:spChg>
        <pc:spChg chg="mod">
          <ac:chgData name="Kara Gross" userId="66e1ce28-6c5e-4909-9c09-a1329f399887" providerId="ADAL" clId="{0FE2E9AE-27A6-4FD2-8303-A8ED282DFF3A}" dt="2021-09-03T18:24:30.637" v="586" actId="20577"/>
          <ac:spMkLst>
            <pc:docMk/>
            <pc:sldMk cId="3223961572" sldId="261"/>
            <ac:spMk id="3" creationId="{386FA195-F244-4D9E-9071-1FF1DF4BE462}"/>
          </ac:spMkLst>
        </pc:spChg>
        <pc:spChg chg="del">
          <ac:chgData name="Kara Gross" userId="66e1ce28-6c5e-4909-9c09-a1329f399887" providerId="ADAL" clId="{0FE2E9AE-27A6-4FD2-8303-A8ED282DFF3A}" dt="2021-09-03T18:18:44.806" v="0" actId="478"/>
          <ac:spMkLst>
            <pc:docMk/>
            <pc:sldMk cId="3223961572" sldId="261"/>
            <ac:spMk id="7" creationId="{D23042E1-725C-46C4-8BA5-3975DEA90717}"/>
          </ac:spMkLst>
        </pc:spChg>
        <pc:picChg chg="add mod modCrop">
          <ac:chgData name="Kara Gross" userId="66e1ce28-6c5e-4909-9c09-a1329f399887" providerId="ADAL" clId="{0FE2E9AE-27A6-4FD2-8303-A8ED282DFF3A}" dt="2021-09-03T18:19:51.161" v="10" actId="1076"/>
          <ac:picMkLst>
            <pc:docMk/>
            <pc:sldMk cId="3223961572" sldId="261"/>
            <ac:picMk id="8" creationId="{67526ACD-79F0-40EE-88AF-13029BE90548}"/>
          </ac:picMkLst>
        </pc:picChg>
      </pc:sldChg>
      <pc:sldChg chg="addSp delSp modSp mod modNotesTx">
        <pc:chgData name="Kara Gross" userId="66e1ce28-6c5e-4909-9c09-a1329f399887" providerId="ADAL" clId="{0FE2E9AE-27A6-4FD2-8303-A8ED282DFF3A}" dt="2021-09-03T18:34:07.688" v="2036" actId="20577"/>
        <pc:sldMkLst>
          <pc:docMk/>
          <pc:sldMk cId="1272028423" sldId="262"/>
        </pc:sldMkLst>
        <pc:spChg chg="mod">
          <ac:chgData name="Kara Gross" userId="66e1ce28-6c5e-4909-9c09-a1329f399887" providerId="ADAL" clId="{0FE2E9AE-27A6-4FD2-8303-A8ED282DFF3A}" dt="2021-09-03T18:34:07.688" v="2036" actId="20577"/>
          <ac:spMkLst>
            <pc:docMk/>
            <pc:sldMk cId="1272028423" sldId="262"/>
            <ac:spMk id="3" creationId="{DF4938BF-4338-4D6C-AEBE-37E159B5AD66}"/>
          </ac:spMkLst>
        </pc:spChg>
        <pc:spChg chg="del mod">
          <ac:chgData name="Kara Gross" userId="66e1ce28-6c5e-4909-9c09-a1329f399887" providerId="ADAL" clId="{0FE2E9AE-27A6-4FD2-8303-A8ED282DFF3A}" dt="2021-09-03T18:28:31.154" v="1264" actId="478"/>
          <ac:spMkLst>
            <pc:docMk/>
            <pc:sldMk cId="1272028423" sldId="262"/>
            <ac:spMk id="4" creationId="{41152237-1CF6-4546-B147-06F7F923558A}"/>
          </ac:spMkLst>
        </pc:spChg>
        <pc:picChg chg="add mod">
          <ac:chgData name="Kara Gross" userId="66e1ce28-6c5e-4909-9c09-a1329f399887" providerId="ADAL" clId="{0FE2E9AE-27A6-4FD2-8303-A8ED282DFF3A}" dt="2021-09-03T18:32:33.816" v="1691" actId="1076"/>
          <ac:picMkLst>
            <pc:docMk/>
            <pc:sldMk cId="1272028423" sldId="262"/>
            <ac:picMk id="8" creationId="{51BED103-3DFA-42B9-8055-15FE686CDE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5D4A059-9CB7-4984-A0A3-D1ED63D23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82" y="812331"/>
            <a:ext cx="426186" cy="116906"/>
          </a:xfrm>
          <a:prstGeom prst="rect">
            <a:avLst/>
          </a:prstGeom>
        </p:spPr>
      </p:pic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4633693E-3C11-4318-8416-FD574D655A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29612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B3831213-7E75-4F0D-9DD0-8445D05C01D9}" type="datetime4">
              <a:rPr lang="en-GB" smtClean="0"/>
              <a:t>03 September 2021</a:t>
            </a:fld>
            <a:endParaRPr lang="en-GB" sz="800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33D291B-924F-480C-AD65-DA290819D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911430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DA5D32F-AFD1-4C4E-B7BA-2A7E27AC1F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929612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Header Placeholder 12">
            <a:extLst>
              <a:ext uri="{FF2B5EF4-FFF2-40B4-BE49-F238E27FC236}">
                <a16:creationId xmlns:a16="http://schemas.microsoft.com/office/drawing/2014/main" id="{885522CB-BE4D-4C54-AC40-77FA61C59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911430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65382C8C-4ED1-42DD-AB05-337D05837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833536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40FA224-93DF-490C-8EF6-1DE161414D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2B8AF8AA-2837-4EB0-9BA5-AC7AA02F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00" y="718813"/>
            <a:ext cx="426186" cy="116906"/>
          </a:xfrm>
          <a:prstGeom prst="rect">
            <a:avLst/>
          </a:prstGeom>
        </p:spPr>
      </p:pic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A1944BE7-84FA-4710-BA57-4BE2B0CF48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938964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9046EAA-4433-4C92-B735-B22741F67B10}" type="datetime4">
              <a:rPr lang="en-GB" smtClean="0"/>
              <a:t>03 September 2021</a:t>
            </a:fld>
            <a:endParaRPr lang="en-GB" sz="800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A8626F51-F86B-400E-AE20-9296DDB807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920782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B6C896A7-B7DA-42DE-8F37-AB19E0AE22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938964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52AF0052-7448-425A-A203-7EA9DA164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920782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1pPr>
    <a:lvl2pPr marL="311024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2pPr>
    <a:lvl3pPr marL="622048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3pPr>
    <a:lvl4pPr marL="933073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4pPr>
    <a:lvl5pPr marL="1244097" algn="l" defTabSz="622048" rtl="0" eaLnBrk="1" latinLnBrk="0" hangingPunct="1">
      <a:defRPr sz="816" kern="1200">
        <a:solidFill>
          <a:schemeClr val="tx1"/>
        </a:solidFill>
        <a:latin typeface="Orsted Sans Office" panose="00000500000000000000" pitchFamily="2" charset="0"/>
        <a:ea typeface="+mn-ea"/>
        <a:cs typeface="Arial" panose="020B0604020202020204" pitchFamily="34" charset="0"/>
        <a:sym typeface="Orsted Sans Office" panose="00000500000000000000" pitchFamily="2" charset="0"/>
      </a:defRPr>
    </a:lvl5pPr>
    <a:lvl6pPr marL="1555121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6145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7169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8193" algn="l" defTabSz="622048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Nearshore survey vessels work 12 hour days, based out of Cape May, NJ</a:t>
            </a:r>
          </a:p>
          <a:p>
            <a:r>
              <a:rPr lang="en-GB" dirty="0"/>
              <a:t>	1 is a US flagged vessel</a:t>
            </a:r>
          </a:p>
          <a:p>
            <a:r>
              <a:rPr lang="en-GB" dirty="0"/>
              <a:t>	1 vessel in OCW02 will need to complete a scope it was working on in SJW before the end of the season</a:t>
            </a:r>
          </a:p>
          <a:p>
            <a:r>
              <a:rPr lang="en-GB" dirty="0"/>
              <a:t>GT surveys will utilize 2 US flagged vessels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9389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2F74A43E-6607-46C8-B233-DB7D97BC9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2000" y="252000"/>
            <a:ext cx="826817" cy="22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B053D270-E6B7-4ECA-8EC9-89D83CCC6361}" type="datetime4">
              <a:rPr lang="en-GB" smtClean="0"/>
              <a:t>03 September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77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ark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und">
            <a:extLst>
              <a:ext uri="{FF2B5EF4-FFF2-40B4-BE49-F238E27FC236}">
                <a16:creationId xmlns:a16="http://schemas.microsoft.com/office/drawing/2014/main" id="{C7711F47-ADAE-4D4A-8344-7C0529E055C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7" name="Slide Number Placeholder 5 (FAST)" hidden="1">
            <a:extLst>
              <a:ext uri="{FF2B5EF4-FFF2-40B4-BE49-F238E27FC236}">
                <a16:creationId xmlns:a16="http://schemas.microsoft.com/office/drawing/2014/main" id="{ACF3DCE2-A025-4EC0-B360-9403076582BD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8CF170-4850-46EE-83F0-5B6A584B3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dark picture or click on frame and insert picture via Templafy Images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C5CA574-4E31-42A0-AF34-1F59E56C2840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E15DE9C6-B56E-45C2-A1AC-1F18BB0992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8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D719A810-64C5-41B5-96A9-5F6C29142A8F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7" name="Slide Number Placeholder 5 (FAST)">
            <a:extLst>
              <a:ext uri="{FF2B5EF4-FFF2-40B4-BE49-F238E27FC236}">
                <a16:creationId xmlns:a16="http://schemas.microsoft.com/office/drawing/2014/main" id="{2C601C15-AAC7-487F-A39F-A3A9C5C0AFA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>
            <a:extLst>
              <a:ext uri="{FF2B5EF4-FFF2-40B4-BE49-F238E27FC236}">
                <a16:creationId xmlns:a16="http://schemas.microsoft.com/office/drawing/2014/main" id="{D36016C0-329D-4C37-9E53-C310AFC3E673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7B5B42-7771-478B-B707-451694DA9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8280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B9A18-3031-4F61-A600-7506A7A2C7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EF6550A-FE91-4EDC-9DB4-FA4B048E827A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465A8-0790-45AE-B5DE-DE51F45648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41AAAC4F-9DD3-4852-9B3E-BFD2B81673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79EB6E37-ECA3-4E0D-AB3D-C6F9B4A2F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AF2ECDF-1B89-4873-8C29-702E24E54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>
              <a:defRPr>
                <a:latin typeface="+mn-lt"/>
              </a:defRPr>
            </a:lvl6pPr>
            <a:lvl7pPr marL="1080000">
              <a:defRPr>
                <a:latin typeface="+mn-lt"/>
              </a:defRPr>
            </a:lvl7pPr>
            <a:lvl8pPr marL="1080000">
              <a:defRPr>
                <a:latin typeface="+mn-lt"/>
              </a:defRPr>
            </a:lvl8pPr>
            <a:lvl9pPr marL="1080000"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F714630-8AA7-4D22-97B5-AFB4270C37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BDBDC-FA75-4FF7-840E-C198C8297EC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8167E5BF-175D-4036-B7FD-5A45C08DA62A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13DC2-7993-41A9-98A7-F459F2496C5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348328E-6517-4208-A8F7-49B423B926E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7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2721" userDrawn="1">
          <p15:clr>
            <a:srgbClr val="FBAE40"/>
          </p15:clr>
        </p15:guide>
        <p15:guide id="8" pos="303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solidFill>
                  <a:schemeClr val="tx2"/>
                </a:solidFill>
                <a:latin typeface="+mn-lt"/>
              </a:defRPr>
            </a:lvl6pPr>
            <a:lvl7pPr>
              <a:defRPr>
                <a:solidFill>
                  <a:schemeClr val="tx2"/>
                </a:solidFill>
                <a:latin typeface="+mn-lt"/>
              </a:defRPr>
            </a:lvl7pPr>
            <a:lvl8pPr>
              <a:defRPr>
                <a:solidFill>
                  <a:schemeClr val="tx2"/>
                </a:solidFill>
                <a:latin typeface="+mn-lt"/>
              </a:defRPr>
            </a:lvl8pPr>
            <a:lvl9pPr>
              <a:defRPr>
                <a:solidFill>
                  <a:schemeClr val="tx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8pPr>
            <a:lvl9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0888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195C5-90D2-493A-A2AC-5CE7E6DAD69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E70AD120-417B-4407-A2D1-65AB28CF540C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A5DD-8AF0-4247-9A9E-E145137DBE5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14E8FCED-203A-457F-9F78-815525BBBE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2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 userDrawn="1">
          <p15:clr>
            <a:srgbClr val="FBAE40"/>
          </p15:clr>
        </p15:guide>
        <p15:guide id="7" pos="30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452589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7588" cy="57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solidFill>
                  <a:schemeClr val="bg1"/>
                </a:solidFill>
                <a:latin typeface="+mn-lt"/>
              </a:defRPr>
            </a:lvl6pPr>
            <a:lvl7pPr>
              <a:defRPr sz="1000">
                <a:solidFill>
                  <a:schemeClr val="bg1"/>
                </a:solidFill>
                <a:latin typeface="+mn-lt"/>
              </a:defRPr>
            </a:lvl7pPr>
            <a:lvl8pPr>
              <a:defRPr sz="1000">
                <a:solidFill>
                  <a:schemeClr val="bg1"/>
                </a:solidFill>
                <a:latin typeface="+mn-lt"/>
              </a:defRPr>
            </a:lvl8pPr>
            <a:lvl9pPr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 sz="1000">
                <a:latin typeface="+mn-lt"/>
              </a:defRPr>
            </a:lvl6pPr>
            <a:lvl7pPr>
              <a:defRPr sz="1000">
                <a:latin typeface="+mn-lt"/>
              </a:defRPr>
            </a:lvl7pPr>
            <a:lvl8pPr>
              <a:defRPr sz="1000">
                <a:latin typeface="+mn-lt"/>
              </a:defRPr>
            </a:lvl8pPr>
            <a:lvl9pPr>
              <a:defRPr sz="1000"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570788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bg1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8DF04-6FCB-499F-A324-ED1263F151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93F8461E-A531-408B-A6D9-506F3BF459B4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263B8-B88C-4569-BE36-64920329F4C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23C38ED7-BB51-4D7D-9311-F599A1B1100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 1">
            <a:extLst>
              <a:ext uri="{FF2B5EF4-FFF2-40B4-BE49-F238E27FC236}">
                <a16:creationId xmlns:a16="http://schemas.microsoft.com/office/drawing/2014/main" id="{1352FE20-58C7-4C02-A5B9-188FFECA9C70}"/>
              </a:ext>
            </a:extLst>
          </p:cNvPr>
          <p:cNvSpPr/>
          <p:nvPr userDrawn="1"/>
        </p:nvSpPr>
        <p:spPr>
          <a:xfrm>
            <a:off x="4618103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2" name="Baggrund 1"/>
          <p:cNvSpPr/>
          <p:nvPr userDrawn="1"/>
        </p:nvSpPr>
        <p:spPr>
          <a:xfrm>
            <a:off x="0" y="832794"/>
            <a:ext cx="4525897" cy="372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>
              <a:lnSpc>
                <a:spcPct val="95000"/>
              </a:lnSpc>
              <a:spcBef>
                <a:spcPts val="1500"/>
              </a:spcBef>
            </a:pPr>
            <a:endParaRPr lang="en-GB" sz="1300" noProof="0" dirty="0">
              <a:latin typeface="Orsted Sans Office" panose="00000500000000000000" pitchFamily="2" charset="0"/>
              <a:cs typeface="Arial" panose="020B0604020202020204" pitchFamily="34" charset="0"/>
              <a:sym typeface="Orsted Sans Office" panose="00000500000000000000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6pPr>
            <a:lvl7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7pPr>
            <a:lvl8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>
                <a:latin typeface="+mn-lt"/>
              </a:defRPr>
            </a:lvl8pPr>
            <a:lvl9pPr indent="-216000">
              <a:lnSpc>
                <a:spcPct val="100000"/>
              </a:lnSpc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  <a:p>
            <a:pPr lvl="4"/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50336-BCA5-4C68-91FE-23C5B172396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760B7DA3-8210-44F7-B68D-768928A81732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DDBC-BDD2-45A0-92D2-5D413E12465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BA7531A-6144-4B03-8510-B075DA49F58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5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522">
          <p15:clr>
            <a:srgbClr val="FBAE40"/>
          </p15:clr>
        </p15:guide>
        <p15:guide id="4" orient="horz" pos="647">
          <p15:clr>
            <a:srgbClr val="FBAE40"/>
          </p15:clr>
        </p15:guide>
        <p15:guide id="6" pos="2721">
          <p15:clr>
            <a:srgbClr val="FBAE40"/>
          </p15:clr>
        </p15:guide>
        <p15:guide id="7" pos="30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C5449-5351-4BC4-A062-46B47AB9E0A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615200" y="1029600"/>
            <a:ext cx="4528800" cy="3420000"/>
          </a:xfrm>
          <a:solidFill>
            <a:schemeClr val="bg2"/>
          </a:solidFill>
        </p:spPr>
        <p:txBody>
          <a:bodyPr lIns="216000" tIns="648000" rIns="216000" bIns="0" anchor="ctr" anchorCtr="0"/>
          <a:lstStyle>
            <a:lvl1pPr marL="0" indent="0" algn="ctr">
              <a:spcAft>
                <a:spcPts val="0"/>
              </a:spcAft>
              <a:buNone/>
              <a:defRPr sz="1000" b="0">
                <a:latin typeface="Orsted Sans Office" panose="00000500000000000000" pitchFamily="2" charset="0"/>
              </a:defRPr>
            </a:lvl1pPr>
          </a:lstStyle>
          <a:p>
            <a:r>
              <a:rPr lang="en-GB" dirty="0"/>
              <a:t>Click icon to add picture</a:t>
            </a:r>
            <a:br>
              <a:rPr lang="en-GB" dirty="0"/>
            </a:br>
            <a:r>
              <a:rPr lang="en-GB" dirty="0"/>
              <a:t>or click on frame and insert picture via Templafy Images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B20DF-455E-45F0-BA0A-31B71287B05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DDFACCC-A42B-4213-A8CB-87324EE60F94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6D1BE-B971-41F3-8D86-92918FC6C54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D4919216-61E8-4FD6-9705-5838E99F225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84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721">
          <p15:clr>
            <a:srgbClr val="FBAE40"/>
          </p15:clr>
        </p15:guide>
        <p15:guide id="7" pos="290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3362399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6292800" y="1029600"/>
            <a:ext cx="24192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B13F57E7-D3FC-4736-9D2A-EAB3E718C469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8128A13B-9D21-429B-8869-537307ED2FDF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36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645" userDrawn="1">
          <p15:clr>
            <a:srgbClr val="FBAE40"/>
          </p15:clr>
        </p15:guide>
        <p15:guide id="7" pos="3963" userDrawn="1">
          <p15:clr>
            <a:srgbClr val="FBAE40"/>
          </p15:clr>
        </p15:guide>
        <p15:guide id="10" pos="1798" userDrawn="1">
          <p15:clr>
            <a:srgbClr val="FBAE40"/>
          </p15:clr>
        </p15:guide>
        <p15:guide id="11" pos="211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8A859BB-4097-4B5C-9389-6FAEBA760E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8D3D8A-091D-4BFB-A5DB-F4E694271B33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20C479-51CF-4825-94BD-069C67AE9DC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4824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567A9AF-7741-4EE2-9D70-D2F0624DC4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653F7-01D6-474A-B06D-33C489D108D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341A5B3-1356-4904-B287-386A8D0AA49C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B9D83-8D6C-40B3-A6B8-2D1D620354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65E63BC4-A76A-47BF-B6BA-4C5E281E6E15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2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67" userDrawn="1">
          <p15:clr>
            <a:srgbClr val="FBAE40"/>
          </p15:clr>
        </p15:guide>
        <p15:guide id="8" orient="horz" pos="1882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30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336726AB-14A5-4B9C-87C4-AE341AF4CDC7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1D6E24-EF31-40AE-9B17-23D4CEDF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7113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628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99806BF1-EA35-4226-AC61-119F768F6FDD}" type="datetime4">
              <a:rPr lang="en-GB" smtClean="0"/>
              <a:t>03 September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020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1"/>
          <p:cNvSpPr>
            <a:spLocks noGrp="1"/>
          </p:cNvSpPr>
          <p:nvPr>
            <p:ph idx="1" hasCustomPrompt="1"/>
          </p:nvPr>
        </p:nvSpPr>
        <p:spPr>
          <a:xfrm>
            <a:off x="431999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7738C9-DA24-4CF0-8DAD-EA13572AF5D6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BB4B54-94C1-4B8F-955D-4A138B4885B3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32334051-2DCD-4BF5-8E3B-66EFA5476E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F7717-ED54-4A71-BBBA-48BA5FF570C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C4C4471C-7DFA-4D85-836F-493468C6971A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EE082-8BDA-4F95-ADFD-03075BD8005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C38EDEDE-C2FE-431F-88B2-387DD76107D4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58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039" userDrawn="1">
          <p15:clr>
            <a:srgbClr val="FBAE40"/>
          </p15:clr>
        </p15:guide>
        <p15:guide id="8" orient="horz" pos="1566" userDrawn="1">
          <p15:clr>
            <a:srgbClr val="FBAE40"/>
          </p15:clr>
        </p15:guide>
        <p15:guide id="9" orient="horz" pos="1882" userDrawn="1">
          <p15:clr>
            <a:srgbClr val="FBAE40"/>
          </p15:clr>
        </p15:guide>
        <p15:guide id="10" pos="272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5C9A02-46F5-4F1E-BC34-1CE77859B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76E64DB-665E-484F-915F-C28A419F27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0FC30-C02A-4089-B606-00334AD4557A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824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88C62B9-48CB-4030-8AAD-44EC028DC0FD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7020000" y="1029600"/>
            <a:ext cx="1692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 </a:t>
            </a:r>
            <a:endParaRPr lang="en-GB" noProof="0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9C0DBCC-4AE4-4A9B-B6AC-41D01FB442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A4EAC-102A-42D2-9E76-F5ADCE9B960E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E726513E-DE07-411E-86CE-B875A66D9457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9E92A-733C-4D50-9DF6-C89A092B22E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B471A5BF-BC19-4E62-945E-4AEF3F24F7A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7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103" userDrawn="1">
          <p15:clr>
            <a:srgbClr val="FBAE40"/>
          </p15:clr>
        </p15:guide>
        <p15:guide id="7" pos="4421" userDrawn="1">
          <p15:clr>
            <a:srgbClr val="FBAE40"/>
          </p15:clr>
        </p15:guide>
        <p15:guide id="11" pos="3038" userDrawn="1">
          <p15:clr>
            <a:srgbClr val="FBAE40"/>
          </p15:clr>
        </p15:guide>
        <p15:guide id="12" pos="272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D4C96D-A5C6-462E-A726-3A3CDB7C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idx="31" hasCustomPrompt="1"/>
          </p:nvPr>
        </p:nvSpPr>
        <p:spPr>
          <a:xfrm>
            <a:off x="432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1" name="Content Placeholder 4"/>
          <p:cNvSpPr>
            <a:spLocks noGrp="1"/>
          </p:cNvSpPr>
          <p:nvPr>
            <p:ph idx="32" hasCustomPrompt="1"/>
          </p:nvPr>
        </p:nvSpPr>
        <p:spPr>
          <a:xfrm>
            <a:off x="4824000" y="1029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idx="33" hasCustomPrompt="1"/>
          </p:nvPr>
        </p:nvSpPr>
        <p:spPr>
          <a:xfrm>
            <a:off x="4824000" y="2991600"/>
            <a:ext cx="3888000" cy="1458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BB1C826-8422-4628-93A8-315ECBAB13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C9694-0939-4287-80B8-8D8991B30022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C4824C57-F502-47A7-B303-E8BE6D284D70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2E6A9-DFF4-459E-9477-51C4E503C357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5EEB90F5-37ED-4E21-B4F3-76D61BEE3A7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2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4" pos="3039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8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ggund">
            <a:extLst>
              <a:ext uri="{FF2B5EF4-FFF2-40B4-BE49-F238E27FC236}">
                <a16:creationId xmlns:a16="http://schemas.microsoft.com/office/drawing/2014/main" id="{BED0A9AC-E171-4E5D-ABD0-556AD3B13530}"/>
              </a:ext>
            </a:extLst>
          </p:cNvPr>
          <p:cNvSpPr/>
          <p:nvPr userDrawn="1"/>
        </p:nvSpPr>
        <p:spPr bwMode="ltGray">
          <a:xfrm>
            <a:off x="4572000" y="0"/>
            <a:ext cx="4572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5" name="Picture Placeholder 1">
            <a:extLst>
              <a:ext uri="{FF2B5EF4-FFF2-40B4-BE49-F238E27FC236}">
                <a16:creationId xmlns:a16="http://schemas.microsoft.com/office/drawing/2014/main" id="{95EC5A00-F373-4B9E-90D0-78C2B446DE2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0" rIns="216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34" name="Title 16">
            <a:extLst>
              <a:ext uri="{FF2B5EF4-FFF2-40B4-BE49-F238E27FC236}">
                <a16:creationId xmlns:a16="http://schemas.microsoft.com/office/drawing/2014/main" id="{2A9B6D3A-1876-4B39-9B5F-BA5E5CEBE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5168EB-F110-45AB-AB79-DB95008D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029600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 marL="1080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1082" y="2843212"/>
            <a:ext cx="2559618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7782524-1158-4654-BA5E-A2BD94C173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ext Placeholder logo">
            <a:extLst>
              <a:ext uri="{FF2B5EF4-FFF2-40B4-BE49-F238E27FC236}">
                <a16:creationId xmlns:a16="http://schemas.microsoft.com/office/drawing/2014/main" id="{170B52BE-DEB5-49C4-B6B9-119CBF4526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44800" y="4814425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E003746-A877-4C41-AFA0-DA2FDDD32C05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813863F-F589-441D-9004-3A08A89DC8B5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31715F6-207D-4160-8320-A60EC214DB7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E03F9A40-0343-46E2-8058-06615B7B483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9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21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billede 1">
            <a:extLst>
              <a:ext uri="{FF2B5EF4-FFF2-40B4-BE49-F238E27FC236}">
                <a16:creationId xmlns:a16="http://schemas.microsoft.com/office/drawing/2014/main" id="{CDFA7363-B2A3-414B-8CD2-9760EB77FB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 wrap="square" lIns="252000" tIns="0" rIns="252000" bIns="648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1000" b="0"/>
            </a:lvl1pPr>
          </a:lstStyle>
          <a:p>
            <a:r>
              <a:rPr lang="en-GB" noProof="0" dirty="0"/>
              <a:t>Click icon to add picture</a:t>
            </a:r>
            <a:br>
              <a:rPr lang="en-GB" noProof="0" dirty="0"/>
            </a:br>
            <a:r>
              <a:rPr lang="en-GB" noProof="0" dirty="0"/>
              <a:t>or click on frame and insert picture via Templafy Images</a:t>
            </a:r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4704384C-A5B7-4110-AAA9-4C8D00426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4000" y="252000"/>
            <a:ext cx="3888000" cy="576000"/>
          </a:xfrm>
        </p:spPr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87392D5-D764-4675-937A-382F4E25E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24000" y="1028256"/>
            <a:ext cx="3888000" cy="3420000"/>
          </a:xfrm>
        </p:spPr>
        <p:txBody>
          <a:bodyPr/>
          <a:lstStyle>
            <a:lvl1pPr marL="216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 b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432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2pPr>
            <a:lvl3pPr marL="648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3pPr>
            <a:lvl4pPr marL="864000" indent="-216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5pPr>
            <a:lvl6pPr marL="1080000" indent="-216000">
              <a:lnSpc>
                <a:spcPct val="100000"/>
              </a:lnSpc>
              <a:buFont typeface="Arial" panose="020B0604020202020204" pitchFamily="34" charset="0"/>
              <a:buChar char="•"/>
              <a:defRPr sz="1000"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 marL="1080000" indent="-216000">
              <a:buFont typeface="Arial" panose="020B0604020202020204" pitchFamily="34" charset="0"/>
              <a:buChar char="•"/>
              <a:defRPr>
                <a:latin typeface="+mn-lt"/>
              </a:defRPr>
            </a:lvl9pPr>
          </a:lstStyle>
          <a:p>
            <a:pPr lvl="0"/>
            <a:r>
              <a:rPr lang="en-GB" dirty="0"/>
              <a:t>Click to add text 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801973-ACAA-4794-A532-150133FC3F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082" y="2843212"/>
            <a:ext cx="2701670" cy="1606551"/>
          </a:xfrm>
        </p:spPr>
        <p:txBody>
          <a:bodyPr anchor="b" anchorCtr="0"/>
          <a:lstStyle>
            <a:lvl1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1" i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7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149EF0-AA98-42C2-B446-EE6031E780B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BDC553E-FDAA-49E8-B84D-22B7F8B0875A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7041F-8593-4BC8-A700-DE0919BCDF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05D4817-301D-4449-8A20-9C81D519DF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4280D85E-6FEE-4B7A-AF14-62F0C061AB82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4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37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133FABFE-960E-4D78-A6EF-C623F52972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200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F36C2-643E-40F1-9A8C-BBC22355D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27534BF-0BF5-4BCF-90B3-AF7BE36750CE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846CA-3A6B-4342-A399-29CC6BA99F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2F4F0A3-E514-4920-9CAC-3FB00C6151A3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4000" cy="5143500"/>
          </a:xfrm>
          <a:solidFill>
            <a:schemeClr val="bg1"/>
          </a:solidFill>
        </p:spPr>
        <p:txBody>
          <a:bodyPr tIns="432000" anchor="ctr" anchorCtr="0"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media or click on frame and insert media via Templafy Images</a:t>
            </a:r>
          </a:p>
        </p:txBody>
      </p:sp>
    </p:spTree>
    <p:extLst>
      <p:ext uri="{BB962C8B-B14F-4D97-AF65-F5344CB8AC3E}">
        <p14:creationId xmlns:p14="http://schemas.microsoft.com/office/powerpoint/2010/main" val="392229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5027CF-613E-459C-A69E-35E31A5FCE55}"/>
              </a:ext>
            </a:extLst>
          </p:cNvPr>
          <p:cNvSpPr/>
          <p:nvPr userDrawn="1"/>
        </p:nvSpPr>
        <p:spPr bwMode="black">
          <a:xfrm>
            <a:off x="432000" y="270000"/>
            <a:ext cx="479123" cy="324717"/>
          </a:xfrm>
          <a:custGeom>
            <a:avLst/>
            <a:gdLst>
              <a:gd name="connsiteX0" fmla="*/ 480771 w 638831"/>
              <a:gd name="connsiteY0" fmla="*/ 0 h 432956"/>
              <a:gd name="connsiteX1" fmla="*/ 638831 w 638831"/>
              <a:gd name="connsiteY1" fmla="*/ 0 h 432956"/>
              <a:gd name="connsiteX2" fmla="*/ 563095 w 638831"/>
              <a:gd name="connsiteY2" fmla="*/ 432956 h 432956"/>
              <a:gd name="connsiteX3" fmla="*/ 330942 w 638831"/>
              <a:gd name="connsiteY3" fmla="*/ 432956 h 432956"/>
              <a:gd name="connsiteX4" fmla="*/ 149829 w 638831"/>
              <a:gd name="connsiteY4" fmla="*/ 0 h 432956"/>
              <a:gd name="connsiteX5" fmla="*/ 307891 w 638831"/>
              <a:gd name="connsiteY5" fmla="*/ 0 h 432956"/>
              <a:gd name="connsiteX6" fmla="*/ 232153 w 638831"/>
              <a:gd name="connsiteY6" fmla="*/ 432956 h 432956"/>
              <a:gd name="connsiteX7" fmla="*/ 0 w 638831"/>
              <a:gd name="connsiteY7" fmla="*/ 432956 h 4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831" h="432956">
                <a:moveTo>
                  <a:pt x="480771" y="0"/>
                </a:moveTo>
                <a:lnTo>
                  <a:pt x="638831" y="0"/>
                </a:lnTo>
                <a:lnTo>
                  <a:pt x="563095" y="432956"/>
                </a:lnTo>
                <a:lnTo>
                  <a:pt x="330942" y="432956"/>
                </a:lnTo>
                <a:close/>
                <a:moveTo>
                  <a:pt x="149829" y="0"/>
                </a:moveTo>
                <a:lnTo>
                  <a:pt x="307891" y="0"/>
                </a:lnTo>
                <a:lnTo>
                  <a:pt x="232153" y="432956"/>
                </a:lnTo>
                <a:lnTo>
                  <a:pt x="0" y="4329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54000" bIns="27000" rtlCol="0" anchor="ctr">
            <a:noAutofit/>
          </a:bodyPr>
          <a:lstStyle/>
          <a:p>
            <a:pPr algn="ctr"/>
            <a:endParaRPr lang="en-GB" sz="1500" noProof="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6" y="827088"/>
            <a:ext cx="6961913" cy="2939412"/>
          </a:xfrm>
        </p:spPr>
        <p:txBody>
          <a:bodyPr wrap="square">
            <a:no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A2AC93-6324-493E-AFC2-33DF15EAF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128393"/>
            <a:ext cx="6961912" cy="3159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Aft>
                <a:spcPts val="450"/>
              </a:spcAft>
              <a:buNone/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3pPr>
            <a:lvl4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4pPr>
            <a:lvl5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6pPr>
            <a:lvl7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7pPr>
            <a:lvl8pPr indent="0">
              <a:lnSpc>
                <a:spcPct val="100000"/>
              </a:lnSpc>
              <a:spcAft>
                <a:spcPts val="450"/>
              </a:spcAft>
              <a:buNone/>
              <a:defRPr sz="750">
                <a:solidFill>
                  <a:schemeClr val="tx1"/>
                </a:solidFill>
              </a:defRPr>
            </a:lvl8pPr>
            <a:lvl9pPr indent="0">
              <a:lnSpc>
                <a:spcPct val="100000"/>
              </a:lnSpc>
              <a:spcAft>
                <a:spcPts val="450"/>
              </a:spcAft>
              <a:buNone/>
              <a:defRPr sz="75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80F1A-7E46-46CF-B46A-159E655857C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7558DDE-BA91-4975-A78E-E99E34BBB7CF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97192-A29C-4DAD-A2B0-293FBA2E9C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1110216-271D-4467-8A40-C485C6CEE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3" name="Slide Number Placeholder 5 (FAST)">
            <a:extLst>
              <a:ext uri="{FF2B5EF4-FFF2-40B4-BE49-F238E27FC236}">
                <a16:creationId xmlns:a16="http://schemas.microsoft.com/office/drawing/2014/main" id="{B21F055B-94C9-4A0C-80D6-A2EAD732B518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377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270000"/>
            <a:ext cx="6961912" cy="3793500"/>
          </a:xfrm>
        </p:spPr>
        <p:txBody>
          <a:bodyPr wrap="square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Q&amp;A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559A7-B871-4D4D-B475-C92C1FE8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22A10A7-F6AB-42D6-8ED9-6692FD64B899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EEDEE-4E49-4561-A93D-7911464B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195762D3-1F42-4230-8AE5-57CA0102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9" name="Slide Number Placeholder 5 (FAST)">
            <a:extLst>
              <a:ext uri="{FF2B5EF4-FFF2-40B4-BE49-F238E27FC236}">
                <a16:creationId xmlns:a16="http://schemas.microsoft.com/office/drawing/2014/main" id="{5045C851-08B9-4003-95B0-54D60818665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13629D-E860-45BE-BDB8-080D49F295A7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/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CC1A041A-5ACA-45CA-AD32-97622667D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32000" y="252000"/>
            <a:ext cx="826817" cy="226800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D9C079E-C1CA-4307-B4A7-1C8B13CD4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027113"/>
            <a:ext cx="6120900" cy="2634087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Thank you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27A5D07-EA8D-4757-A840-AD94A5426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97E70A84-94D6-402C-9DB4-EF5D384D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4F8F4D99-16B7-4C1A-8DAD-83F5452F3115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12" name="Footer Placeholder 6" hidden="1">
            <a:extLst>
              <a:ext uri="{FF2B5EF4-FFF2-40B4-BE49-F238E27FC236}">
                <a16:creationId xmlns:a16="http://schemas.microsoft.com/office/drawing/2014/main" id="{269723D8-1C78-43E9-9FA9-6570E264308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2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36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D556C6-991D-4FD9-9393-739D0F8A6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37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D556C6-991D-4FD9-9393-739D0F8A6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9757780-C244-418D-A0DD-15ED296FE3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E76D947-08D5-4897-BC99-FA8B3E3B5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0878B-07BF-4B46-B6AF-DD7B9CC6B7F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74A11C8B-3A12-4D6F-A451-CD4D4BA56D7D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15FD-1629-4CE7-A201-A0B8CB9838B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8" name="Slide Number Placeholder 5 (FAST)">
            <a:extLst>
              <a:ext uri="{FF2B5EF4-FFF2-40B4-BE49-F238E27FC236}">
                <a16:creationId xmlns:a16="http://schemas.microsoft.com/office/drawing/2014/main" id="{5F913250-153E-4DDB-925D-E1756706767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295F4698-EF31-45F5-96F9-2BAEA047441C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2453A56-9681-482E-B234-77967782C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light picture using the Insert tab › Pictures or insert picture via Templafy Images</a:t>
            </a:r>
          </a:p>
        </p:txBody>
      </p:sp>
      <p:sp>
        <p:nvSpPr>
          <p:cNvPr id="11" name="Text Placeholder logo">
            <a:extLst>
              <a:ext uri="{FF2B5EF4-FFF2-40B4-BE49-F238E27FC236}">
                <a16:creationId xmlns:a16="http://schemas.microsoft.com/office/drawing/2014/main" id="{054CD7CD-654A-4448-B982-0A70FAD0D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accent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accent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9DA32C98-1DDB-4302-966C-0BD1AE32FF58}" type="datetime4">
              <a:rPr lang="en-GB" smtClean="0"/>
              <a:t>03 September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A55FFAC-2B80-4C30-87FF-D26CF823E9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625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A55FFAC-2B80-4C30-87FF-D26CF823E9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FB5418-216C-4728-B3CC-740A652F46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800" y="4561200"/>
            <a:ext cx="3996000" cy="367409"/>
          </a:xfrm>
        </p:spPr>
        <p:txBody>
          <a:bodyPr anchor="b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" b="0" baseline="0">
                <a:solidFill>
                  <a:schemeClr val="tx2"/>
                </a:solidFill>
                <a:latin typeface="Orsted Sans Office" panose="00000500000000000000" pitchFamily="2" charset="0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2pPr>
            <a:lvl3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3pPr>
            <a:lvl4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4pPr>
            <a:lvl5pPr>
              <a:lnSpc>
                <a:spcPct val="95000"/>
              </a:lnSpc>
              <a:spcBef>
                <a:spcPts val="204"/>
              </a:spcBef>
              <a:defRPr sz="476" b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Click to add source or notes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AFF61-D1B8-4F91-B1DF-6C41AF2547BB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0DFD9E85-1904-49ED-A9B3-6DB297B27716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2922E-8E73-43CA-88A4-1E6E2AE593D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sp>
        <p:nvSpPr>
          <p:cNvPr id="6" name="Slide Number Placeholder 5 (FAST)">
            <a:extLst>
              <a:ext uri="{FF2B5EF4-FFF2-40B4-BE49-F238E27FC236}">
                <a16:creationId xmlns:a16="http://schemas.microsoft.com/office/drawing/2014/main" id="{CD799328-F495-4C31-AD22-AE97BE20781A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6396" y="1034422"/>
            <a:ext cx="1980000" cy="339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675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or 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GB" altLang="da-DK" sz="675" b="0" i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via Templafy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5370822" y="1221095"/>
            <a:ext cx="507502" cy="748278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2144" y="2691915"/>
            <a:ext cx="235341" cy="407925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07491" y="1034423"/>
            <a:ext cx="1980000" cy="36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12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675" b="0" i="0" u="sng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675" b="0" i="0" u="none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675" b="1" i="0" u="sng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GB" sz="1200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1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491" y="1450911"/>
            <a:ext cx="283720" cy="407525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5371018" y="2153143"/>
            <a:ext cx="255903" cy="241280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602" y="1146295"/>
            <a:ext cx="488138" cy="7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7C6D8E13-F0A9-435D-9036-09F4FBFA7C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1034423"/>
            <a:ext cx="1980000" cy="359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you will find folders such as: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Title Slides, Design Elements, Maps and many more categories.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elements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you will find folders such as: Flags, Pictogram, Arrow and many more work files.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GB" sz="675" b="1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 </a:t>
            </a:r>
            <a:r>
              <a:rPr lang="en-GB" sz="675" dirty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675" b="0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675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675" b="1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675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675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en-GB" altLang="da-DK" sz="675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endParaRPr lang="en-GB" altLang="da-DK" sz="675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B367A6D6-7164-4A6D-BAC6-3F42961A757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94465" y="2905342"/>
            <a:ext cx="246661" cy="37912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2570CFF1-A3F5-41FA-AA2D-BA19283075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94465" y="4022417"/>
            <a:ext cx="403849" cy="129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C7950F-B500-469D-A258-255A3518B4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94464" y="3511990"/>
            <a:ext cx="356571" cy="132572"/>
          </a:xfrm>
          <a:prstGeom prst="rect">
            <a:avLst/>
          </a:prstGeom>
        </p:spPr>
      </p:pic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431800" y="336535"/>
            <a:ext cx="8278813" cy="4876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4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6BB1D8A-34E7-4648-A7B5-5819F03E9891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92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buClr>
                <a:srgbClr val="003755"/>
              </a:buClr>
            </a:pP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22660" y="492618"/>
            <a:ext cx="851773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300" b="0" noProof="0" dirty="0">
                <a:solidFill>
                  <a:schemeClr val="bg1"/>
                </a:solidFill>
              </a:rPr>
              <a:t>If you see any </a:t>
            </a:r>
            <a:r>
              <a:rPr lang="en-GB" sz="33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3300" b="0" i="0" noProof="0" dirty="0">
                <a:solidFill>
                  <a:schemeClr val="bg1"/>
                </a:solidFill>
              </a:rPr>
              <a:t>one</a:t>
            </a:r>
            <a:r>
              <a:rPr lang="en-GB" sz="3300" b="1" i="1" noProof="0" dirty="0">
                <a:solidFill>
                  <a:schemeClr val="bg1"/>
                </a:solidFill>
              </a:rPr>
              <a:t>,</a:t>
            </a:r>
            <a:br>
              <a:rPr lang="en-GB" sz="3300" b="0" i="0" noProof="0" dirty="0">
                <a:solidFill>
                  <a:schemeClr val="bg1"/>
                </a:solidFill>
              </a:rPr>
            </a:br>
            <a:r>
              <a:rPr lang="en-GB" sz="33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33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33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100" b="0" noProof="0" dirty="0">
                <a:solidFill>
                  <a:schemeClr val="bg1"/>
                </a:solidFill>
              </a:rPr>
            </a:br>
            <a:br>
              <a:rPr lang="en-GB" sz="2100" b="0" noProof="0" dirty="0">
                <a:solidFill>
                  <a:schemeClr val="bg1"/>
                </a:solidFill>
              </a:rPr>
            </a:br>
            <a:endParaRPr lang="en-GB" sz="21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7803656" y="2493920"/>
            <a:ext cx="777591" cy="777591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450"/>
                </a:spcBef>
                <a:buClr>
                  <a:srgbClr val="003755"/>
                </a:buClr>
              </a:pPr>
              <a:endParaRPr lang="en-GB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22660" y="1941281"/>
            <a:ext cx="76142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350" b="1" i="1" noProof="0" dirty="0">
                <a:solidFill>
                  <a:schemeClr val="bg1"/>
                </a:solidFill>
              </a:rPr>
              <a:t>Do not use </a:t>
            </a:r>
            <a:endParaRPr lang="en-GB" sz="18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22660" y="3889841"/>
            <a:ext cx="8517731" cy="6642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35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200" b="0" noProof="0" dirty="0">
                <a:solidFill>
                  <a:schemeClr val="bg1"/>
                </a:solidFill>
              </a:rPr>
            </a:br>
            <a:endParaRPr lang="en-GB" sz="12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3D0EBE5-6413-4E29-A01E-7797767A66EE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139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 -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1EEB37D-7200-466D-8126-8B9017DECD8B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/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431969" y="1143346"/>
            <a:ext cx="8286100" cy="276999"/>
            <a:chOff x="1792773" y="2085631"/>
            <a:chExt cx="8649951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3278662" y="2085631"/>
              <a:ext cx="642632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277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2478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768928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5920281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866535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431784" y="1431071"/>
            <a:ext cx="8276616" cy="276999"/>
            <a:chOff x="1792768" y="2616963"/>
            <a:chExt cx="8650728" cy="369332"/>
          </a:xfrm>
          <a:noFill/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3281438" y="2616963"/>
              <a:ext cx="6433325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2768" y="2616963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25552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776308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592685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8673839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431802" y="1714096"/>
            <a:ext cx="8277502" cy="276999"/>
            <a:chOff x="2261179" y="3155687"/>
            <a:chExt cx="8173718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3667612" y="3155687"/>
              <a:ext cx="607793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1179" y="3155687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43902" y="3155687"/>
              <a:ext cx="59099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914175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166884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8762124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dirty="0">
                  <a:noFill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431799" y="1999469"/>
            <a:ext cx="8277503" cy="276999"/>
            <a:chOff x="2261179" y="3694411"/>
            <a:chExt cx="8173718" cy="369332"/>
          </a:xfrm>
          <a:noFill/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3667612" y="3694411"/>
              <a:ext cx="6077933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15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1179" y="3694411"/>
              <a:ext cx="379556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GB" sz="15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43902" y="3694411"/>
              <a:ext cx="590995" cy="369332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GB" sz="1500" b="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914175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166886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8762125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1500" b="0" dirty="0">
                  <a:noFill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165E74-A6E6-40F4-946C-FFD2950A9E2B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>
            <a:lvl1pPr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E2347-D054-4BE1-B696-594B5B14D49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811E980-2D08-4483-9C9A-2F7E42AFFDA2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AE4B4-561D-4BE3-9774-6EED273A0A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53" name="Logo">
            <a:extLst>
              <a:ext uri="{FF2B5EF4-FFF2-40B4-BE49-F238E27FC236}">
                <a16:creationId xmlns:a16="http://schemas.microsoft.com/office/drawing/2014/main" id="{9209CACE-99A8-4426-9195-517994142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54" name="Slide Number Placeholder 5 (FAST)">
            <a:extLst>
              <a:ext uri="{FF2B5EF4-FFF2-40B4-BE49-F238E27FC236}">
                <a16:creationId xmlns:a16="http://schemas.microsoft.com/office/drawing/2014/main" id="{0EE03122-080A-448B-8ECB-6C5DA2A8E4B6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49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- SlideProof Automat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C75C55-8251-4D96-98FF-6B0D5D924280}"/>
              </a:ext>
            </a:extLst>
          </p:cNvPr>
          <p:cNvSpPr/>
          <p:nvPr userDrawn="1"/>
        </p:nvSpPr>
        <p:spPr bwMode="white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27000" rIns="54000" bIns="27000" rtlCol="0" anchor="ctr"/>
          <a:lstStyle/>
          <a:p>
            <a:pPr algn="ctr"/>
            <a:endParaRPr lang="en-GB" sz="1500" noProof="0" dirty="0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433389" y="1155114"/>
            <a:ext cx="8438812" cy="276999"/>
            <a:chOff x="1830131" y="2085631"/>
            <a:chExt cx="6631327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863041" y="2085631"/>
              <a:ext cx="559841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 defTabSz="7000700">
                <a:tabLst>
                  <a:tab pos="7134047" algn="l"/>
                </a:tabLst>
              </a:pPr>
              <a:r>
                <a:rPr lang="en-GB" sz="405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830131" y="2085631"/>
              <a:ext cx="25116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880024" y="1714064"/>
            <a:ext cx="7992174" cy="276999"/>
            <a:chOff x="2070583" y="2085631"/>
            <a:chExt cx="6390874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027181" y="2085631"/>
              <a:ext cx="543427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7000700">
                <a:tabLst>
                  <a:tab pos="7134047" algn="l"/>
                </a:tabLst>
              </a:pPr>
              <a:r>
                <a:rPr lang="en-GB" sz="27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70583" y="2085631"/>
              <a:ext cx="37955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GB" sz="2700" b="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GB" sz="405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03093-7FDA-45E2-9ECD-2DB190A5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C0BB98B-3A57-4590-B971-1BE4CCEC681A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EF7F-6E87-4AD5-9A77-ACDC47ED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21" name="Logo">
            <a:extLst>
              <a:ext uri="{FF2B5EF4-FFF2-40B4-BE49-F238E27FC236}">
                <a16:creationId xmlns:a16="http://schemas.microsoft.com/office/drawing/2014/main" id="{B7FB6307-7921-4F62-9567-7CE4D5ED6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4C3C721D-4D46-4B5F-9280-22EBC4B4C94E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C97E494B-1242-4CDF-8717-F2C28081C7B1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BD095B-30F1-4036-8224-02A6852D52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72000" tIns="72000">
            <a:noAutofit/>
          </a:bodyPr>
          <a:lstStyle>
            <a:lvl1pPr marL="0" indent="0" algn="l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on frame and insert dark picture using the Insert tab › Pictures or insert picture via Templafy Images</a:t>
            </a:r>
          </a:p>
        </p:txBody>
      </p:sp>
      <p:sp>
        <p:nvSpPr>
          <p:cNvPr id="9" name="Text Placeholder logo">
            <a:extLst>
              <a:ext uri="{FF2B5EF4-FFF2-40B4-BE49-F238E27FC236}">
                <a16:creationId xmlns:a16="http://schemas.microsoft.com/office/drawing/2014/main" id="{1C420F0E-28F4-45E9-AEF3-1A90B860DE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00" y="252000"/>
            <a:ext cx="828000" cy="226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387" y="1026000"/>
            <a:ext cx="7128000" cy="1242000"/>
          </a:xfrm>
        </p:spPr>
        <p:txBody>
          <a:bodyPr anchor="t"/>
          <a:lstStyle>
            <a:lvl1pPr algn="l" eaLnBrk="1">
              <a:lnSpc>
                <a:spcPct val="95000"/>
              </a:lnSpc>
              <a:defRPr sz="480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999" y="2516400"/>
            <a:ext cx="7128000" cy="550800"/>
          </a:xfrm>
        </p:spPr>
        <p:txBody>
          <a:bodyPr/>
          <a:lstStyle>
            <a:lvl1pPr marL="0" indent="0" algn="l" eaLnBrk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2pPr>
            <a:lvl3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65200" y="4766400"/>
            <a:ext cx="1947600" cy="1584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  <a:lvl2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5pPr>
            <a:lvl6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6pPr>
            <a:lvl7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7pPr>
            <a:lvl8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8pPr>
            <a:lvl9pPr marL="194424" indent="-194424" algn="r">
              <a:spcBef>
                <a:spcPts val="0"/>
              </a:spcBef>
              <a:buFont typeface="Arial" panose="020B0604020202020204" pitchFamily="34" charset="0"/>
              <a:buChar char="​"/>
              <a:defRPr sz="1021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add subject or name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32000" y="4766400"/>
            <a:ext cx="1684800" cy="158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eaLnBrk="1">
              <a:lnSpc>
                <a:spcPct val="100000"/>
              </a:lnSpc>
              <a:defRPr sz="800" b="1">
                <a:solidFill>
                  <a:schemeClr val="bg1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fld id="{4CEA1584-CF3D-45C2-B3AF-C876BC840739}" type="datetime4">
              <a:rPr lang="en-GB" smtClean="0"/>
              <a:t>03 September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685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me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1029600"/>
            <a:ext cx="12096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09:00-10:00</a:t>
            </a:r>
          </a:p>
          <a:p>
            <a:pPr lvl="1"/>
            <a:r>
              <a:rPr lang="en-GB" dirty="0"/>
              <a:t>02</a:t>
            </a:r>
          </a:p>
          <a:p>
            <a:pPr lvl="2"/>
            <a:r>
              <a:rPr lang="en-GB" dirty="0"/>
              <a:t>03</a:t>
            </a:r>
          </a:p>
          <a:p>
            <a:pPr lvl="3"/>
            <a:r>
              <a:rPr lang="en-GB" dirty="0"/>
              <a:t>04</a:t>
            </a:r>
          </a:p>
          <a:p>
            <a:pPr lvl="4"/>
            <a:r>
              <a:rPr lang="en-GB" dirty="0"/>
              <a:t>05</a:t>
            </a:r>
          </a:p>
          <a:p>
            <a:pPr lvl="5"/>
            <a:r>
              <a:rPr lang="en-GB" dirty="0"/>
              <a:t>06</a:t>
            </a:r>
          </a:p>
          <a:p>
            <a:pPr lvl="6"/>
            <a:r>
              <a:rPr lang="en-GB" dirty="0"/>
              <a:t>07</a:t>
            </a:r>
          </a:p>
          <a:p>
            <a:pPr lvl="7"/>
            <a:r>
              <a:rPr lang="en-GB" dirty="0"/>
              <a:t>08</a:t>
            </a:r>
          </a:p>
          <a:p>
            <a:pPr lvl="8"/>
            <a:r>
              <a:rPr lang="en-GB" dirty="0"/>
              <a:t>09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8901" y="1029600"/>
            <a:ext cx="6803300" cy="3420000"/>
          </a:xfrm>
        </p:spPr>
        <p:txBody>
          <a:bodyPr/>
          <a:lstStyle>
            <a:lvl1pPr marL="0" indent="0">
              <a:lnSpc>
                <a:spcPts val="2175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2</a:t>
            </a:r>
          </a:p>
          <a:p>
            <a:pPr lvl="2"/>
            <a:r>
              <a:rPr lang="en-GB" noProof="0" dirty="0"/>
              <a:t>3</a:t>
            </a:r>
          </a:p>
          <a:p>
            <a:pPr lvl="3"/>
            <a:r>
              <a:rPr lang="en-GB" noProof="0" dirty="0"/>
              <a:t>4</a:t>
            </a:r>
          </a:p>
          <a:p>
            <a:pPr lvl="4"/>
            <a:r>
              <a:rPr lang="en-GB" noProof="0" dirty="0"/>
              <a:t>5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17D078-86DA-42DB-B911-886B29E5F7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F3555DF2-5558-40BE-AA7E-70A2C232AE32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6D7C61-B973-4F81-8768-45AD5C0D342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92C097-0F71-4A74-B24B-EA803C23A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4" name="Slide Number Placeholder 5 (FAST)">
            <a:extLst>
              <a:ext uri="{FF2B5EF4-FFF2-40B4-BE49-F238E27FC236}">
                <a16:creationId xmlns:a16="http://schemas.microsoft.com/office/drawing/2014/main" id="{E2752BD8-BE4E-4AD0-A94A-BD3DC589BC77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1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06AF1DB-5B44-40E3-894A-ED4661FC209D}"/>
              </a:ext>
            </a:extLst>
          </p:cNvPr>
          <p:cNvSpPr/>
          <p:nvPr userDrawn="1"/>
        </p:nvSpPr>
        <p:spPr bwMode="white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1866EA2-3E59-4F1F-9491-F0B8D3CB6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52000"/>
            <a:ext cx="8280000" cy="57508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F4716C-9221-4692-8911-EF8F39D2D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1029600"/>
            <a:ext cx="8276400" cy="3420000"/>
          </a:xfrm>
        </p:spPr>
        <p:txBody>
          <a:bodyPr tIns="216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5CD90-C414-4A15-A278-B6A194770C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60A67B9B-0D31-4CA4-B8CF-39FCF6D7309B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079E2-07E2-4425-B2D7-C877DDC19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7969EBE-D477-4048-A87C-DD29F953D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5" name="Slide Number Placeholder 5 (FAST)">
            <a:extLst>
              <a:ext uri="{FF2B5EF4-FFF2-40B4-BE49-F238E27FC236}">
                <a16:creationId xmlns:a16="http://schemas.microsoft.com/office/drawing/2014/main" id="{8363E194-0C85-4CEF-ACEE-EF5BAD2B850B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84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i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827088"/>
            <a:ext cx="6948000" cy="2404812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CAB55B8-171B-4F1C-833B-2E4E8489F7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00" y="250825"/>
            <a:ext cx="6948000" cy="576263"/>
          </a:xfrm>
        </p:spPr>
        <p:txBody>
          <a:bodyPr tIns="0" bIns="0" anchor="t" anchorCtr="0"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add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13E86-62B0-4A42-8910-20CA5360F85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205666D4-E47D-460B-925A-31156247E70D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81767-1FB6-446D-91F4-4B622059F5E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CE278556-6C06-4435-A2AE-EA25A1568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0" name="Slide Number Placeholder 5 (FAST)">
            <a:extLst>
              <a:ext uri="{FF2B5EF4-FFF2-40B4-BE49-F238E27FC236}">
                <a16:creationId xmlns:a16="http://schemas.microsoft.com/office/drawing/2014/main" id="{1AC19423-0B5F-4075-BF2C-917496EB3979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0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und"/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250825"/>
            <a:ext cx="6948000" cy="3542675"/>
          </a:xfrm>
        </p:spPr>
        <p:txBody>
          <a:bodyPr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9D778-5323-4710-AF37-B7570189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51926BF0-9767-4B1B-98C7-33F2BA3F2252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12F9-6B5D-4840-B0BF-C93A26C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endParaRPr lang="en-GB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201C7F1-CEFA-461D-821F-AB5BD61F2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44800" y="4814808"/>
            <a:ext cx="367200" cy="100416"/>
          </a:xfrm>
          <a:prstGeom prst="rect">
            <a:avLst/>
          </a:prstGeom>
        </p:spPr>
      </p:pic>
      <p:sp>
        <p:nvSpPr>
          <p:cNvPr id="11" name="Slide Number Placeholder 5 (FAST)">
            <a:extLst>
              <a:ext uri="{FF2B5EF4-FFF2-40B4-BE49-F238E27FC236}">
                <a16:creationId xmlns:a16="http://schemas.microsoft.com/office/drawing/2014/main" id="{73ED603D-6388-4533-B1AD-A8A9B97A82BC}"/>
              </a:ext>
            </a:extLst>
          </p:cNvPr>
          <p:cNvSpPr txBox="1">
            <a:spLocks/>
          </p:cNvSpPr>
          <p:nvPr userDrawn="1"/>
        </p:nvSpPr>
        <p:spPr>
          <a:xfrm>
            <a:off x="432000" y="4806209"/>
            <a:ext cx="241200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ght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und">
            <a:extLst>
              <a:ext uri="{FF2B5EF4-FFF2-40B4-BE49-F238E27FC236}">
                <a16:creationId xmlns:a16="http://schemas.microsoft.com/office/drawing/2014/main" id="{0B4DB74D-201F-4D10-88F9-7058A4F6DAB5}"/>
              </a:ext>
            </a:extLst>
          </p:cNvPr>
          <p:cNvSpPr/>
          <p:nvPr userDrawn="1"/>
        </p:nvSpPr>
        <p:spPr bwMode="ltGray">
          <a:xfrm>
            <a:off x="0" y="0"/>
            <a:ext cx="91449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noProof="0" dirty="0"/>
          </a:p>
        </p:txBody>
      </p:sp>
      <p:sp>
        <p:nvSpPr>
          <p:cNvPr id="22" name="Slide Number Placeholder 5 (FAST)">
            <a:extLst>
              <a:ext uri="{FF2B5EF4-FFF2-40B4-BE49-F238E27FC236}">
                <a16:creationId xmlns:a16="http://schemas.microsoft.com/office/drawing/2014/main" id="{34AB8DD2-BA18-481C-B2B2-070E0605BDA0}"/>
              </a:ext>
            </a:extLst>
          </p:cNvPr>
          <p:cNvSpPr txBox="1">
            <a:spLocks/>
          </p:cNvSpPr>
          <p:nvPr userDrawn="1"/>
        </p:nvSpPr>
        <p:spPr>
          <a:xfrm>
            <a:off x="8482459" y="4806209"/>
            <a:ext cx="231329" cy="12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lang="en-GB" sz="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700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A29CC775-EF9B-4EFE-84DC-55B293A21D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9144899" cy="514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576000" bIns="0" anchor="ctr" anchorCtr="0">
            <a:noAutofit/>
          </a:bodyPr>
          <a:lstStyle>
            <a:lvl1pPr marL="0" indent="0" algn="ctr">
              <a:buNone/>
              <a:defRPr sz="1200" b="0"/>
            </a:lvl1pPr>
          </a:lstStyle>
          <a:p>
            <a:r>
              <a:rPr lang="en-GB" dirty="0"/>
              <a:t>Click icon to add light picture or click on frame and insert picture via Templafy Images</a:t>
            </a:r>
          </a:p>
        </p:txBody>
      </p:sp>
      <p:sp>
        <p:nvSpPr>
          <p:cNvPr id="21" name="Text Placeholder logo">
            <a:extLst>
              <a:ext uri="{FF2B5EF4-FFF2-40B4-BE49-F238E27FC236}">
                <a16:creationId xmlns:a16="http://schemas.microsoft.com/office/drawing/2014/main" id="{233F969C-C7AD-4BCC-B5FD-087EAB2C46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4800" y="4814424"/>
            <a:ext cx="367200" cy="10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E29ED-1235-44A1-A6AD-E20666D3B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50826"/>
            <a:ext cx="6948000" cy="2052000"/>
          </a:xfrm>
        </p:spPr>
        <p:txBody>
          <a:bodyPr anchor="t" anchorCtr="0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15" name="Footer Placeholder 6" hidden="1">
            <a:extLst>
              <a:ext uri="{FF2B5EF4-FFF2-40B4-BE49-F238E27FC236}">
                <a16:creationId xmlns:a16="http://schemas.microsoft.com/office/drawing/2014/main" id="{DFF77965-4468-4EDB-BB15-0B43C7ED11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0" name="Pladsholder til dato 12" hidden="1">
            <a:extLst>
              <a:ext uri="{FF2B5EF4-FFF2-40B4-BE49-F238E27FC236}">
                <a16:creationId xmlns:a16="http://schemas.microsoft.com/office/drawing/2014/main" id="{F450F3E5-A67D-4EF2-9F55-E28390DE874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51435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7313BF7-268E-4A91-B54E-60227221E9C8}" type="datetime4">
              <a:rPr lang="en-GB" smtClean="0"/>
              <a:t>03 September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97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21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8.xml"/><Relationship Id="rId47" Type="http://schemas.openxmlformats.org/officeDocument/2006/relationships/tags" Target="../tags/tag13.xml"/><Relationship Id="rId50" Type="http://schemas.openxmlformats.org/officeDocument/2006/relationships/tags" Target="../tags/tag16.xml"/><Relationship Id="rId55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53" Type="http://schemas.openxmlformats.org/officeDocument/2006/relationships/tags" Target="../tags/tag19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tags" Target="../tags/tag9.xml"/><Relationship Id="rId48" Type="http://schemas.openxmlformats.org/officeDocument/2006/relationships/tags" Target="../tags/tag14.xml"/><Relationship Id="rId56" Type="http://schemas.openxmlformats.org/officeDocument/2006/relationships/tags" Target="../tags/tag2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46" Type="http://schemas.openxmlformats.org/officeDocument/2006/relationships/tags" Target="../tags/tag12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7.xml"/><Relationship Id="rId54" Type="http://schemas.openxmlformats.org/officeDocument/2006/relationships/tags" Target="../tags/tag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49" Type="http://schemas.openxmlformats.org/officeDocument/2006/relationships/tags" Target="../tags/tag15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0.xml"/><Relationship Id="rId52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252000"/>
            <a:ext cx="8280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029599"/>
            <a:ext cx="8280000" cy="34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5BBB29C-AF5D-474D-8DC6-C992E73BDC22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8344800" y="4814808"/>
            <a:ext cx="367200" cy="10041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618018-A126-4E13-B4A2-591A064ED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57200" y="4806187"/>
            <a:ext cx="6156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fld id="{E23CDC02-9845-4C21-A19F-949CB00D74DD}" type="datetime4">
              <a:rPr lang="en-GB" smtClean="0"/>
              <a:t>03 September 2021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C61017-E9EE-48D0-B222-079BF55D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1200" y="4806187"/>
            <a:ext cx="1800000" cy="12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600" dirty="0">
                <a:solidFill>
                  <a:schemeClr val="tx2"/>
                </a:solidFill>
                <a:latin typeface="+mn-lt"/>
                <a:cs typeface="Arial" panose="020B0604020202020204" pitchFamily="34" charset="0"/>
                <a:sym typeface="Orsted Sans Office" panose="00000500000000000000" pitchFamily="2" charset="0"/>
              </a:defRPr>
            </a:lvl1pPr>
          </a:lstStyle>
          <a:p>
            <a:pPr>
              <a:lnSpc>
                <a:spcPct val="95000"/>
              </a:lnSpc>
            </a:pPr>
            <a:endParaRPr lang="en-GB" dirty="0"/>
          </a:p>
        </p:txBody>
      </p:sp>
      <p:grpSp>
        <p:nvGrpSpPr>
          <p:cNvPr id="8" name="Harvey 8" hidden="1">
            <a:extLst>
              <a:ext uri="{FF2B5EF4-FFF2-40B4-BE49-F238E27FC236}">
                <a16:creationId xmlns:a16="http://schemas.microsoft.com/office/drawing/2014/main" id="{B5C3E6DC-9028-49BB-B3A7-9838BAB4A3C2}"/>
              </a:ext>
            </a:extLst>
          </p:cNvPr>
          <p:cNvGrpSpPr>
            <a:grpSpLocks/>
          </p:cNvGrpSpPr>
          <p:nvPr userDrawn="1">
            <p:custDataLst>
              <p:tags r:id="rId36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10" name="Harvey 0/8 [0]">
              <a:extLst>
                <a:ext uri="{FF2B5EF4-FFF2-40B4-BE49-F238E27FC236}">
                  <a16:creationId xmlns:a16="http://schemas.microsoft.com/office/drawing/2014/main" id="{D73F2B36-99AF-452E-A4CE-30A82C0E46EF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Harvey 1/8 [1]">
              <a:extLst>
                <a:ext uri="{FF2B5EF4-FFF2-40B4-BE49-F238E27FC236}">
                  <a16:creationId xmlns:a16="http://schemas.microsoft.com/office/drawing/2014/main" id="{E76D02E5-0569-48CE-BCC2-CF833134036C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Harvey 2/8 [2]">
              <a:extLst>
                <a:ext uri="{FF2B5EF4-FFF2-40B4-BE49-F238E27FC236}">
                  <a16:creationId xmlns:a16="http://schemas.microsoft.com/office/drawing/2014/main" id="{F7403225-3E54-4050-8105-58E800163853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Harvey 3/8 [3]">
              <a:extLst>
                <a:ext uri="{FF2B5EF4-FFF2-40B4-BE49-F238E27FC236}">
                  <a16:creationId xmlns:a16="http://schemas.microsoft.com/office/drawing/2014/main" id="{A3824D64-51BD-49DE-BBA9-3A7E20B6467B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Harvey 4/8 [4]">
              <a:extLst>
                <a:ext uri="{FF2B5EF4-FFF2-40B4-BE49-F238E27FC236}">
                  <a16:creationId xmlns:a16="http://schemas.microsoft.com/office/drawing/2014/main" id="{39D19455-DC99-4361-9ACB-F108ED0581AF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Harvey 5/8 [5]">
              <a:extLst>
                <a:ext uri="{FF2B5EF4-FFF2-40B4-BE49-F238E27FC236}">
                  <a16:creationId xmlns:a16="http://schemas.microsoft.com/office/drawing/2014/main" id="{DD06353C-A97B-4A96-8304-54F233F832E4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Harvey 6/8 [6]">
              <a:extLst>
                <a:ext uri="{FF2B5EF4-FFF2-40B4-BE49-F238E27FC236}">
                  <a16:creationId xmlns:a16="http://schemas.microsoft.com/office/drawing/2014/main" id="{9E343501-3E40-406B-8018-8649EB8FA51C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Harvey 7/8 [7]">
              <a:extLst>
                <a:ext uri="{FF2B5EF4-FFF2-40B4-BE49-F238E27FC236}">
                  <a16:creationId xmlns:a16="http://schemas.microsoft.com/office/drawing/2014/main" id="{8F4C5207-5473-4EF0-BD4D-341E98E5C589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Harvey 8/8 [8]">
              <a:extLst>
                <a:ext uri="{FF2B5EF4-FFF2-40B4-BE49-F238E27FC236}">
                  <a16:creationId xmlns:a16="http://schemas.microsoft.com/office/drawing/2014/main" id="{7422FA6C-8552-471A-B0EB-0F92F10332BC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Harvey 4" hidden="1">
            <a:extLst>
              <a:ext uri="{FF2B5EF4-FFF2-40B4-BE49-F238E27FC236}">
                <a16:creationId xmlns:a16="http://schemas.microsoft.com/office/drawing/2014/main" id="{413A4284-8E26-4668-AF73-C488D2680E2F}"/>
              </a:ext>
            </a:extLst>
          </p:cNvPr>
          <p:cNvGrpSpPr>
            <a:grpSpLocks/>
          </p:cNvGrpSpPr>
          <p:nvPr userDrawn="1">
            <p:custDataLst>
              <p:tags r:id="rId37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2" name="Harvey 0/4 [0]">
              <a:extLst>
                <a:ext uri="{FF2B5EF4-FFF2-40B4-BE49-F238E27FC236}">
                  <a16:creationId xmlns:a16="http://schemas.microsoft.com/office/drawing/2014/main" id="{2BE1A3E0-EED3-45DD-807D-82037D3B4945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Harvey 1/4 [1]">
              <a:extLst>
                <a:ext uri="{FF2B5EF4-FFF2-40B4-BE49-F238E27FC236}">
                  <a16:creationId xmlns:a16="http://schemas.microsoft.com/office/drawing/2014/main" id="{55524878-8D3A-4A68-90F5-C1C6AF43E446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Harvey 2/4 [2]">
              <a:extLst>
                <a:ext uri="{FF2B5EF4-FFF2-40B4-BE49-F238E27FC236}">
                  <a16:creationId xmlns:a16="http://schemas.microsoft.com/office/drawing/2014/main" id="{DBEAEB5F-E6DE-4E07-B114-F9A1E82C21A1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Harvey 3/4 [3]">
              <a:extLst>
                <a:ext uri="{FF2B5EF4-FFF2-40B4-BE49-F238E27FC236}">
                  <a16:creationId xmlns:a16="http://schemas.microsoft.com/office/drawing/2014/main" id="{F59A9C23-DDA2-4A9A-B41D-846ADBB21087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Harvey 4/4 [4]">
              <a:extLst>
                <a:ext uri="{FF2B5EF4-FFF2-40B4-BE49-F238E27FC236}">
                  <a16:creationId xmlns:a16="http://schemas.microsoft.com/office/drawing/2014/main" id="{144E6F3E-7AFB-4D14-8669-31C8DF74593C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Harvey 3" hidden="1">
            <a:extLst>
              <a:ext uri="{FF2B5EF4-FFF2-40B4-BE49-F238E27FC236}">
                <a16:creationId xmlns:a16="http://schemas.microsoft.com/office/drawing/2014/main" id="{B2986398-423E-40E4-B68A-4DA28DFDBC0E}"/>
              </a:ext>
            </a:extLst>
          </p:cNvPr>
          <p:cNvGrpSpPr>
            <a:grpSpLocks/>
          </p:cNvGrpSpPr>
          <p:nvPr userDrawn="1">
            <p:custDataLst>
              <p:tags r:id="rId38"/>
            </p:custDataLst>
          </p:nvPr>
        </p:nvGrpSpPr>
        <p:grpSpPr>
          <a:xfrm>
            <a:off x="9221001" y="0"/>
            <a:ext cx="292608" cy="292608"/>
            <a:chOff x="0" y="0"/>
            <a:chExt cx="914400" cy="914400"/>
          </a:xfrm>
          <a:solidFill>
            <a:schemeClr val="tx2"/>
          </a:solidFill>
        </p:grpSpPr>
        <p:sp>
          <p:nvSpPr>
            <p:cNvPr id="28" name="Harvey 0/3 [0]">
              <a:extLst>
                <a:ext uri="{FF2B5EF4-FFF2-40B4-BE49-F238E27FC236}">
                  <a16:creationId xmlns:a16="http://schemas.microsoft.com/office/drawing/2014/main" id="{BF13D4D1-38BB-47B1-918E-B24CD24C6794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Harvey 1/3 [1]">
              <a:extLst>
                <a:ext uri="{FF2B5EF4-FFF2-40B4-BE49-F238E27FC236}">
                  <a16:creationId xmlns:a16="http://schemas.microsoft.com/office/drawing/2014/main" id="{9B1A069F-AC5A-4A39-9A08-0B08F9DA5B68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Harvey 2/3 [2]">
              <a:extLst>
                <a:ext uri="{FF2B5EF4-FFF2-40B4-BE49-F238E27FC236}">
                  <a16:creationId xmlns:a16="http://schemas.microsoft.com/office/drawing/2014/main" id="{A727ACA9-73A3-4AC8-BFEF-EB8A2373640A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Harvey 3/3 [3]">
              <a:extLst>
                <a:ext uri="{FF2B5EF4-FFF2-40B4-BE49-F238E27FC236}">
                  <a16:creationId xmlns:a16="http://schemas.microsoft.com/office/drawing/2014/main" id="{30F9E70B-9B8F-455C-A9B1-FA09C6044BFF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raffic lights Red" hidden="1">
            <a:extLst>
              <a:ext uri="{FF2B5EF4-FFF2-40B4-BE49-F238E27FC236}">
                <a16:creationId xmlns:a16="http://schemas.microsoft.com/office/drawing/2014/main" id="{D60F9D9B-EC56-49F4-8772-2D0653904A04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E85757"/>
          </a:solidFill>
          <a:ln>
            <a:solidFill>
              <a:srgbClr val="E8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2" name="Traffic lights Yellow" hidden="1">
            <a:extLst>
              <a:ext uri="{FF2B5EF4-FFF2-40B4-BE49-F238E27FC236}">
                <a16:creationId xmlns:a16="http://schemas.microsoft.com/office/drawing/2014/main" id="{AA0C3F70-A9D3-45D8-B045-61F08EAB5310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F3D779"/>
          </a:solidFill>
          <a:ln>
            <a:solidFill>
              <a:srgbClr val="F3D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43" name="Traffic lights Green" hidden="1">
            <a:extLst>
              <a:ext uri="{FF2B5EF4-FFF2-40B4-BE49-F238E27FC236}">
                <a16:creationId xmlns:a16="http://schemas.microsoft.com/office/drawing/2014/main" id="{C90A57ED-36FE-46E1-AE9B-434A19EB85D6}"/>
              </a:ext>
            </a:extLst>
          </p:cNvPr>
          <p:cNvSpPr>
            <a:spLocks noChangeAspect="1"/>
          </p:cNvSpPr>
          <p:nvPr userDrawn="1"/>
        </p:nvSpPr>
        <p:spPr>
          <a:xfrm>
            <a:off x="9221001" y="0"/>
            <a:ext cx="390525" cy="390525"/>
          </a:xfrm>
          <a:prstGeom prst="ellipse">
            <a:avLst/>
          </a:prstGeom>
          <a:solidFill>
            <a:srgbClr val="8ECDC8"/>
          </a:solidFill>
          <a:ln>
            <a:solidFill>
              <a:srgbClr val="8E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GB" sz="1300" noProof="0" dirty="0"/>
          </a:p>
        </p:txBody>
      </p:sp>
      <p:sp>
        <p:nvSpPr>
          <p:cNvPr id="32" name="Call out 1 [Sticker]" hidden="1">
            <a:extLst>
              <a:ext uri="{FF2B5EF4-FFF2-40B4-BE49-F238E27FC236}">
                <a16:creationId xmlns:a16="http://schemas.microsoft.com/office/drawing/2014/main" id="{B7DA51AC-55CB-4274-99F5-F4F49314FD0A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703942" cy="524295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2000" tIns="72000" rIns="72000" bIns="14400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33" name="Call out 2 [Sticker]" hidden="1">
            <a:extLst>
              <a:ext uri="{FF2B5EF4-FFF2-40B4-BE49-F238E27FC236}">
                <a16:creationId xmlns:a16="http://schemas.microsoft.com/office/drawing/2014/main" id="{60D09F83-F724-4FAB-B781-E8292AEF07B4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472053" cy="9951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4" name="Call out 3 [Sticker]" hidden="1">
            <a:extLst>
              <a:ext uri="{FF2B5EF4-FFF2-40B4-BE49-F238E27FC236}">
                <a16:creationId xmlns:a16="http://schemas.microsoft.com/office/drawing/2014/main" id="{97B57B16-C10A-4201-8AC7-D97E350A6AFF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1750706" cy="1183503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324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5" name="Call out 4 [Sticker]" hidden="1">
            <a:extLst>
              <a:ext uri="{FF2B5EF4-FFF2-40B4-BE49-F238E27FC236}">
                <a16:creationId xmlns:a16="http://schemas.microsoft.com/office/drawing/2014/main" id="{79ECB79A-60F9-4A61-AC9F-6FA204806232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2449329" cy="1592629"/>
          </a:xfrm>
          <a:custGeom>
            <a:avLst/>
            <a:gdLst>
              <a:gd name="T0" fmla="*/ 329 w 475"/>
              <a:gd name="T1" fmla="*/ 0 h 354"/>
              <a:gd name="T2" fmla="*/ 160 w 475"/>
              <a:gd name="T3" fmla="*/ 0 h 354"/>
              <a:gd name="T4" fmla="*/ 0 w 475"/>
              <a:gd name="T5" fmla="*/ 177 h 354"/>
              <a:gd name="T6" fmla="*/ 160 w 475"/>
              <a:gd name="T7" fmla="*/ 354 h 354"/>
              <a:gd name="T8" fmla="*/ 160 w 475"/>
              <a:gd name="T9" fmla="*/ 292 h 354"/>
              <a:gd name="T10" fmla="*/ 329 w 475"/>
              <a:gd name="T11" fmla="*/ 292 h 354"/>
              <a:gd name="T12" fmla="*/ 475 w 475"/>
              <a:gd name="T13" fmla="*/ 146 h 354"/>
              <a:gd name="T14" fmla="*/ 475 w 475"/>
              <a:gd name="T15" fmla="*/ 146 h 354"/>
              <a:gd name="T16" fmla="*/ 329 w 475"/>
              <a:gd name="T17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354">
                <a:moveTo>
                  <a:pt x="329" y="0"/>
                </a:moveTo>
                <a:cubicBezTo>
                  <a:pt x="160" y="0"/>
                  <a:pt x="160" y="0"/>
                  <a:pt x="160" y="0"/>
                </a:cubicBezTo>
                <a:cubicBezTo>
                  <a:pt x="71" y="0"/>
                  <a:pt x="0" y="79"/>
                  <a:pt x="0" y="177"/>
                </a:cubicBezTo>
                <a:cubicBezTo>
                  <a:pt x="0" y="275"/>
                  <a:pt x="71" y="354"/>
                  <a:pt x="160" y="354"/>
                </a:cubicBezTo>
                <a:cubicBezTo>
                  <a:pt x="160" y="292"/>
                  <a:pt x="160" y="292"/>
                  <a:pt x="160" y="292"/>
                </a:cubicBezTo>
                <a:cubicBezTo>
                  <a:pt x="329" y="292"/>
                  <a:pt x="329" y="292"/>
                  <a:pt x="329" y="292"/>
                </a:cubicBezTo>
                <a:cubicBezTo>
                  <a:pt x="410" y="292"/>
                  <a:pt x="475" y="226"/>
                  <a:pt x="475" y="146"/>
                </a:cubicBezTo>
                <a:cubicBezTo>
                  <a:pt x="475" y="146"/>
                  <a:pt x="475" y="146"/>
                  <a:pt x="475" y="146"/>
                </a:cubicBezTo>
                <a:cubicBezTo>
                  <a:pt x="475" y="65"/>
                  <a:pt x="410" y="0"/>
                  <a:pt x="329" y="0"/>
                </a:cubicBezTo>
                <a:close/>
              </a:path>
            </a:pathLst>
          </a:custGeom>
          <a:solidFill>
            <a:srgbClr val="644C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32000" tIns="0" rIns="72000" bIns="144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6000"/>
              </a:lnSpc>
            </a:pPr>
            <a:r>
              <a:rPr lang="en-GB" sz="1000" b="1" dirty="0">
                <a:solidFill>
                  <a:schemeClr val="bg1"/>
                </a:solidFill>
              </a:rPr>
              <a:t>Click to add text</a:t>
            </a:r>
          </a:p>
        </p:txBody>
      </p:sp>
      <p:sp>
        <p:nvSpPr>
          <p:cNvPr id="36" name="Call out 5 [Sticker]" hidden="1">
            <a:extLst>
              <a:ext uri="{FF2B5EF4-FFF2-40B4-BE49-F238E27FC236}">
                <a16:creationId xmlns:a16="http://schemas.microsoft.com/office/drawing/2014/main" id="{EA30F7B7-8A62-4C5C-ABE3-57A7E8C4269E}"/>
              </a:ext>
            </a:extLst>
          </p:cNvPr>
          <p:cNvSpPr>
            <a:spLocks/>
          </p:cNvSpPr>
          <p:nvPr userDrawn="1"/>
        </p:nvSpPr>
        <p:spPr bwMode="auto">
          <a:xfrm>
            <a:off x="9214671" y="-30083"/>
            <a:ext cx="4510861" cy="1440206"/>
          </a:xfrm>
          <a:custGeom>
            <a:avLst/>
            <a:gdLst>
              <a:gd name="connsiteX0" fmla="*/ 1428011 w 1642145"/>
              <a:gd name="connsiteY0" fmla="*/ 0 h 524296"/>
              <a:gd name="connsiteX1" fmla="*/ 1642145 w 1642145"/>
              <a:gd name="connsiteY1" fmla="*/ 215977 h 524296"/>
              <a:gd name="connsiteX2" fmla="*/ 1471167 w 1642145"/>
              <a:gd name="connsiteY2" fmla="*/ 427566 h 524296"/>
              <a:gd name="connsiteX3" fmla="*/ 1428657 w 1642145"/>
              <a:gd name="connsiteY3" fmla="*/ 431889 h 524296"/>
              <a:gd name="connsiteX4" fmla="*/ 1428657 w 1642145"/>
              <a:gd name="connsiteY4" fmla="*/ 431955 h 524296"/>
              <a:gd name="connsiteX5" fmla="*/ 492663 w 1642145"/>
              <a:gd name="connsiteY5" fmla="*/ 431955 h 524296"/>
              <a:gd name="connsiteX6" fmla="*/ 487573 w 1642145"/>
              <a:gd name="connsiteY6" fmla="*/ 432471 h 524296"/>
              <a:gd name="connsiteX7" fmla="*/ 237118 w 1642145"/>
              <a:gd name="connsiteY7" fmla="*/ 432471 h 524296"/>
              <a:gd name="connsiteX8" fmla="*/ 237118 w 1642145"/>
              <a:gd name="connsiteY8" fmla="*/ 524296 h 524296"/>
              <a:gd name="connsiteX9" fmla="*/ 0 w 1642145"/>
              <a:gd name="connsiteY9" fmla="*/ 262149 h 524296"/>
              <a:gd name="connsiteX10" fmla="*/ 237118 w 1642145"/>
              <a:gd name="connsiteY10" fmla="*/ 1 h 524296"/>
              <a:gd name="connsiteX11" fmla="*/ 487573 w 1642145"/>
              <a:gd name="connsiteY11" fmla="*/ 1 h 524296"/>
              <a:gd name="connsiteX12" fmla="*/ 493340 w 1642145"/>
              <a:gd name="connsiteY12" fmla="*/ 577 h 524296"/>
              <a:gd name="connsiteX13" fmla="*/ 1422336 w 1642145"/>
              <a:gd name="connsiteY13" fmla="*/ 577 h 5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42145" h="524296">
                <a:moveTo>
                  <a:pt x="1428011" y="0"/>
                </a:moveTo>
                <a:cubicBezTo>
                  <a:pt x="1546274" y="0"/>
                  <a:pt x="1642145" y="96696"/>
                  <a:pt x="1642145" y="215977"/>
                </a:cubicBezTo>
                <a:cubicBezTo>
                  <a:pt x="1642145" y="320348"/>
                  <a:pt x="1568744" y="407427"/>
                  <a:pt x="1471167" y="427566"/>
                </a:cubicBezTo>
                <a:lnTo>
                  <a:pt x="1428657" y="431889"/>
                </a:lnTo>
                <a:lnTo>
                  <a:pt x="1428657" y="431955"/>
                </a:lnTo>
                <a:lnTo>
                  <a:pt x="492663" y="431955"/>
                </a:lnTo>
                <a:lnTo>
                  <a:pt x="487573" y="432471"/>
                </a:lnTo>
                <a:cubicBezTo>
                  <a:pt x="487573" y="432471"/>
                  <a:pt x="487573" y="432471"/>
                  <a:pt x="237118" y="432471"/>
                </a:cubicBezTo>
                <a:cubicBezTo>
                  <a:pt x="237118" y="432471"/>
                  <a:pt x="237118" y="432471"/>
                  <a:pt x="237118" y="524296"/>
                </a:cubicBezTo>
                <a:cubicBezTo>
                  <a:pt x="105221" y="524296"/>
                  <a:pt x="0" y="407293"/>
                  <a:pt x="0" y="262149"/>
                </a:cubicBezTo>
                <a:cubicBezTo>
                  <a:pt x="0" y="117005"/>
                  <a:pt x="105221" y="1"/>
                  <a:pt x="237118" y="1"/>
                </a:cubicBezTo>
                <a:cubicBezTo>
                  <a:pt x="237118" y="1"/>
                  <a:pt x="237118" y="1"/>
                  <a:pt x="487573" y="1"/>
                </a:cubicBezTo>
                <a:lnTo>
                  <a:pt x="493340" y="577"/>
                </a:lnTo>
                <a:lnTo>
                  <a:pt x="1422336" y="5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2000" tIns="72000" rIns="72000" bIns="36000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22048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Click to add text</a:t>
            </a:r>
          </a:p>
        </p:txBody>
      </p:sp>
      <p:sp>
        <p:nvSpPr>
          <p:cNvPr id="37" name="Comment box [Sticker]" hidden="1">
            <a:extLst>
              <a:ext uri="{FF2B5EF4-FFF2-40B4-BE49-F238E27FC236}">
                <a16:creationId xmlns:a16="http://schemas.microsoft.com/office/drawing/2014/main" id="{E2D24638-2C59-445A-A356-D83768687C04}"/>
              </a:ext>
            </a:extLst>
          </p:cNvPr>
          <p:cNvSpPr/>
          <p:nvPr userDrawn="1"/>
        </p:nvSpPr>
        <p:spPr>
          <a:xfrm>
            <a:off x="9214671" y="-30083"/>
            <a:ext cx="1687256" cy="576000"/>
          </a:xfrm>
          <a:prstGeom prst="roundRect">
            <a:avLst>
              <a:gd name="adj" fmla="val 0"/>
            </a:avLst>
          </a:prstGeom>
          <a:solidFill>
            <a:srgbClr val="FDD779">
              <a:alpha val="90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rgbClr val="FF0000"/>
                </a:solidFill>
              </a:rPr>
              <a:t>Comment box</a:t>
            </a:r>
            <a:endParaRPr lang="en-GB" sz="1000" noProof="0" dirty="0">
              <a:solidFill>
                <a:srgbClr val="FF0000"/>
              </a:solidFill>
            </a:endParaRPr>
          </a:p>
        </p:txBody>
      </p:sp>
      <p:sp>
        <p:nvSpPr>
          <p:cNvPr id="38" name="Preliminary [Sticker]" hidden="1">
            <a:extLst>
              <a:ext uri="{FF2B5EF4-FFF2-40B4-BE49-F238E27FC236}">
                <a16:creationId xmlns:a16="http://schemas.microsoft.com/office/drawing/2014/main" id="{E5C38300-1B57-4EFA-A738-56C162EEB378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Preliminary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39" name="For discussion [Sticker]" hidden="1">
            <a:extLst>
              <a:ext uri="{FF2B5EF4-FFF2-40B4-BE49-F238E27FC236}">
                <a16:creationId xmlns:a16="http://schemas.microsoft.com/office/drawing/2014/main" id="{ACC6C9F8-91DF-4DB0-8B38-437B2CABBB16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rgbClr val="E85757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For discussion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0" name="Illustrative [Sticker]" hidden="1">
            <a:extLst>
              <a:ext uri="{FF2B5EF4-FFF2-40B4-BE49-F238E27FC236}">
                <a16:creationId xmlns:a16="http://schemas.microsoft.com/office/drawing/2014/main" id="{08668850-F042-468B-9813-9A5B3CC938C5}"/>
              </a:ext>
            </a:extLst>
          </p:cNvPr>
          <p:cNvSpPr/>
          <p:nvPr userDrawn="1"/>
        </p:nvSpPr>
        <p:spPr>
          <a:xfrm>
            <a:off x="9214671" y="-30083"/>
            <a:ext cx="1433705" cy="270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r>
              <a:rPr lang="en-GB" sz="1000" dirty="0">
                <a:solidFill>
                  <a:schemeClr val="bg1"/>
                </a:solidFill>
              </a:rPr>
              <a:t>Illustrative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sp>
        <p:nvSpPr>
          <p:cNvPr id="4" name="MSIPCMContentMarking" descr="{&quot;HashCode&quot;:-913944431,&quot;Placement&quot;:&quot;Header&quot;,&quot;Top&quot;:0.0,&quot;Left&quot;:640.5311,&quot;SlideWidth&quot;:720,&quot;SlideHeight&quot;:405}">
            <a:extLst>
              <a:ext uri="{FF2B5EF4-FFF2-40B4-BE49-F238E27FC236}">
                <a16:creationId xmlns:a16="http://schemas.microsoft.com/office/drawing/2014/main" id="{2E427883-0259-4784-934D-2481B93FEF03}"/>
              </a:ext>
            </a:extLst>
          </p:cNvPr>
          <p:cNvSpPr txBox="1"/>
          <p:nvPr userDrawn="1"/>
        </p:nvSpPr>
        <p:spPr>
          <a:xfrm>
            <a:off x="8134745" y="0"/>
            <a:ext cx="100925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lnSpc>
                <a:spcPct val="96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4099DA"/>
                </a:solidFill>
                <a:latin typeface="Arial Black" panose="020B0A04020102020204" pitchFamily="34" charset="0"/>
              </a:rPr>
              <a:t>INTERNAL</a:t>
            </a:r>
            <a:endParaRPr lang="en-GB" sz="1000" dirty="0">
              <a:solidFill>
                <a:srgbClr val="4099D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67" r:id="rId2"/>
    <p:sldLayoutId id="2147483768" r:id="rId3"/>
    <p:sldLayoutId id="2147483769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7" r:id="rId10"/>
    <p:sldLayoutId id="2147483772" r:id="rId11"/>
    <p:sldLayoutId id="2147483766" r:id="rId12"/>
    <p:sldLayoutId id="2147483728" r:id="rId13"/>
    <p:sldLayoutId id="2147483731" r:id="rId14"/>
    <p:sldLayoutId id="2147483737" r:id="rId15"/>
    <p:sldLayoutId id="2147483739" r:id="rId16"/>
    <p:sldLayoutId id="2147483736" r:id="rId17"/>
    <p:sldLayoutId id="2147483750" r:id="rId18"/>
    <p:sldLayoutId id="2147483734" r:id="rId19"/>
    <p:sldLayoutId id="2147483735" r:id="rId20"/>
    <p:sldLayoutId id="2147483771" r:id="rId21"/>
    <p:sldLayoutId id="2147483727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654" r:id="rId29"/>
    <p:sldLayoutId id="2147483655" r:id="rId30"/>
    <p:sldLayoutId id="2147483758" r:id="rId31"/>
    <p:sldLayoutId id="2147483759" r:id="rId32"/>
    <p:sldLayoutId id="2147483760" r:id="rId33"/>
    <p:sldLayoutId id="2147483761" r:id="rId34"/>
  </p:sldLayoutIdLst>
  <p:hf sldNum="0" hdr="0" ftr="0"/>
  <p:txStyles>
    <p:titleStyle>
      <a:lvl1pPr algn="l" defTabSz="685804" rtl="0" eaLnBrk="1" latinLnBrk="0" hangingPunct="1">
        <a:lnSpc>
          <a:spcPct val="95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  <a:sym typeface="Orsted Sans Office" panose="00000500000000000000" pitchFamily="2" charset="0"/>
        </a:defRPr>
      </a:lvl1pPr>
    </p:titleStyle>
    <p:bodyStyle>
      <a:lvl1pPr marL="216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1pPr>
      <a:lvl2pPr marL="432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2pPr>
      <a:lvl3pPr marL="648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3pPr>
      <a:lvl4pPr marL="864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4pPr>
      <a:lvl5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Orsted Sans Office" panose="00000500000000000000" pitchFamily="2" charset="0"/>
        </a:defRPr>
      </a:lvl5pPr>
      <a:lvl6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GB" sz="1000" kern="1200" baseline="0" noProof="0" dirty="0">
          <a:solidFill>
            <a:schemeClr val="tx2"/>
          </a:solidFill>
          <a:latin typeface="+mn-lt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080000" indent="-216000" algn="l" defTabSz="6858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73" userDrawn="1">
          <p15:clr>
            <a:srgbClr val="F26B43"/>
          </p15:clr>
        </p15:guide>
        <p15:guide id="4" orient="horz" pos="3104" userDrawn="1">
          <p15:clr>
            <a:srgbClr val="F26B43"/>
          </p15:clr>
        </p15:guide>
        <p15:guide id="5" pos="272" userDrawn="1">
          <p15:clr>
            <a:srgbClr val="F26B43"/>
          </p15:clr>
        </p15:guide>
        <p15:guide id="7" orient="horz" pos="647" userDrawn="1">
          <p15:clr>
            <a:srgbClr val="F26B43"/>
          </p15:clr>
        </p15:guide>
        <p15:guide id="8" orient="horz" pos="2803" userDrawn="1">
          <p15:clr>
            <a:srgbClr val="F26B43"/>
          </p15:clr>
        </p15:guide>
        <p15:guide id="9" pos="5487" userDrawn="1">
          <p15:clr>
            <a:srgbClr val="F26B43"/>
          </p15:clr>
        </p15:guide>
        <p15:guide id="10" orient="horz" pos="158" userDrawn="1">
          <p15:clr>
            <a:srgbClr val="F26B43"/>
          </p15:clr>
        </p15:guide>
        <p15:guide id="11" orient="horz" pos="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46144F-B47F-4776-B702-44E5D0190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Offshore vessel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36CE5B1-A935-4461-BDC8-98F51AA27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Marine Affairs</a:t>
            </a:r>
          </a:p>
          <a:p>
            <a:r>
              <a:rPr lang="en-GB" dirty="0"/>
              <a:t>September 2021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641138-A68D-4DD9-A6F6-2EA9043A0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F1CF-EB3C-4027-8AD2-851F42F8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6628"/>
            <a:ext cx="1684800" cy="158400"/>
          </a:xfrm>
        </p:spPr>
        <p:txBody>
          <a:bodyPr/>
          <a:lstStyle/>
          <a:p>
            <a:fld id="{2381EFCA-4884-47E2-90F5-6C1A13FFE5E1}" type="datetime4">
              <a:rPr lang="en-GB" smtClean="0"/>
              <a:t>03 September 2021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8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DE9-19AD-46C8-A8B1-FC5AB1E1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52000"/>
            <a:ext cx="3887999" cy="576000"/>
          </a:xfrm>
        </p:spPr>
        <p:txBody>
          <a:bodyPr/>
          <a:lstStyle/>
          <a:p>
            <a:r>
              <a:rPr lang="en-GB" dirty="0"/>
              <a:t>Ocean Wind 1 &amp; Ocean Wind 2</a:t>
            </a:r>
            <a:br>
              <a:rPr lang="en-GB" dirty="0"/>
            </a:br>
            <a:r>
              <a:rPr lang="en-GB" dirty="0"/>
              <a:t>NJ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A195-F244-4D9E-9071-1FF1DF4BE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OCW01 – NOI issued from BOEM to start environmental review</a:t>
            </a:r>
          </a:p>
          <a:p>
            <a:pPr lvl="1"/>
            <a:r>
              <a:rPr lang="en-GB" dirty="0"/>
              <a:t>GP survey activity has concluded for this season</a:t>
            </a:r>
          </a:p>
          <a:p>
            <a:pPr lvl="1"/>
            <a:r>
              <a:rPr lang="en-GB" dirty="0"/>
              <a:t>No current plans for GT surveys this year</a:t>
            </a:r>
          </a:p>
          <a:p>
            <a:pPr lvl="1"/>
            <a:endParaRPr lang="en-GB" dirty="0"/>
          </a:p>
          <a:p>
            <a:r>
              <a:rPr lang="en-GB" dirty="0"/>
              <a:t>OCW02 – project awarded by NJ BPU</a:t>
            </a:r>
          </a:p>
          <a:p>
            <a:pPr lvl="1"/>
            <a:r>
              <a:rPr lang="en-GB" dirty="0"/>
              <a:t>2 GP survey vessel actively operating</a:t>
            </a:r>
          </a:p>
          <a:p>
            <a:pPr lvl="2"/>
            <a:r>
              <a:rPr lang="en-GB" dirty="0"/>
              <a:t>Cable route</a:t>
            </a:r>
          </a:p>
          <a:p>
            <a:pPr lvl="2"/>
            <a:r>
              <a:rPr lang="en-GB" dirty="0"/>
              <a:t>Lease area</a:t>
            </a:r>
          </a:p>
          <a:p>
            <a:pPr lvl="1"/>
            <a:r>
              <a:rPr lang="en-GB" dirty="0"/>
              <a:t>1 GT survey vessel expected to come on site in October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5B7773-B776-4330-965C-3C8C986704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B021F0-7883-4F52-8F83-15206EF4808E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22E530A-9864-45F3-8E82-D6FCDF495935}" type="datetime4">
              <a:rPr lang="en-GB" smtClean="0"/>
              <a:t>03 September 2021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26ACD-79F0-40EE-88AF-13029BE90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8" b="3640"/>
          <a:stretch/>
        </p:blipFill>
        <p:spPr>
          <a:xfrm>
            <a:off x="4744800" y="42623"/>
            <a:ext cx="3317735" cy="5058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961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99A8-CEC0-4B92-BB8B-F50B44EB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Skipjack Wind</a:t>
            </a:r>
            <a:br>
              <a:rPr lang="en-GB" dirty="0"/>
            </a:br>
            <a:r>
              <a:rPr lang="en-GB" dirty="0"/>
              <a:t>MD/DE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938BF-4338-4D6C-AEBE-37E159B5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120 MW project awarded</a:t>
            </a:r>
          </a:p>
          <a:p>
            <a:r>
              <a:rPr lang="en-GB" dirty="0"/>
              <a:t>Submitted bid for up to an additional 760 MW of power</a:t>
            </a:r>
          </a:p>
          <a:p>
            <a:pPr lvl="1"/>
            <a:r>
              <a:rPr lang="en-GB" dirty="0"/>
              <a:t>Bid is under PSC review</a:t>
            </a:r>
          </a:p>
          <a:p>
            <a:pPr lvl="1"/>
            <a:r>
              <a:rPr lang="en-GB" dirty="0"/>
              <a:t>Award expected Dec 2021</a:t>
            </a:r>
          </a:p>
          <a:p>
            <a:endParaRPr lang="en-GB" dirty="0"/>
          </a:p>
          <a:p>
            <a:r>
              <a:rPr lang="en-GB" dirty="0"/>
              <a:t>3 GP survey vessels active for project</a:t>
            </a:r>
          </a:p>
          <a:p>
            <a:pPr lvl="1"/>
            <a:r>
              <a:rPr lang="en-GB" dirty="0"/>
              <a:t>1 offshore in lease area</a:t>
            </a:r>
          </a:p>
          <a:p>
            <a:pPr lvl="1"/>
            <a:r>
              <a:rPr lang="en-GB" dirty="0"/>
              <a:t>2 nearshore along project cable route options</a:t>
            </a:r>
          </a:p>
          <a:p>
            <a:r>
              <a:rPr lang="en-GB" dirty="0"/>
              <a:t>3 GT survey vessels scheduled for fall</a:t>
            </a:r>
          </a:p>
          <a:p>
            <a:pPr lvl="1"/>
            <a:r>
              <a:rPr lang="en-GB" dirty="0"/>
              <a:t>1 currently active offshore</a:t>
            </a:r>
          </a:p>
          <a:p>
            <a:pPr lvl="1"/>
            <a:r>
              <a:rPr lang="en-GB" dirty="0"/>
              <a:t>2 will come online in October</a:t>
            </a:r>
          </a:p>
          <a:p>
            <a:r>
              <a:rPr lang="en-GB" dirty="0"/>
              <a:t>2 benthic surveys</a:t>
            </a:r>
          </a:p>
          <a:p>
            <a:pPr lvl="1"/>
            <a:r>
              <a:rPr lang="en-GB" dirty="0"/>
              <a:t>Inshore Indian River</a:t>
            </a:r>
          </a:p>
          <a:p>
            <a:pPr lvl="1"/>
            <a:r>
              <a:rPr lang="en-GB" dirty="0"/>
              <a:t>Offshore in lease area and along project cable route options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C32CC-E9E8-4860-A793-E0830F09B4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C0B4F2-ED4C-4AFD-8B71-66C6A80F5941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fld id="{93F8461E-A531-408B-A6D9-506F3BF459B4}" type="datetime4">
              <a:rPr lang="en-GB" smtClean="0"/>
              <a:t>03 September 2021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ED103-3DFA-42B9-8055-15FE686C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72127"/>
            <a:ext cx="4499845" cy="319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8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1/4 [1]&quot; Source=&quot;Harvey 4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2/4 [2]&quot; Source=&quot;Harvey 4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3/4 [3]&quot; Source=&quot;Harvey 4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/4 [4]&quot; Source=&quot;Harvey 4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0/8 [0]&quot; Source=&quot;Harvey 8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1/8 [1]&quot; Source=&quot;Harvey 8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2/8 [2]&quot; Source=&quot;Harvey 8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3/8 [3]&quot; Source=&quot;Harvey 8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4/8 [4]&quot; Source=&quot;Harvey 8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5/8 [5]&quot; Source=&quot;Harvey 8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&quot; Source=&quot;Harvey 8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6/8 [6]&quot; Source=&quot;Harvey 8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7/8 [7]&quot; Source=&quot;Harvey 8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7e70d17a-039f-4b98-887e-463fb70dceab&quot; IsConsolidated=&quot;False&quot; IsTopLevel=&quot;False&quot; Layer=&quot;Harvey 8/8 [8]&quot; Source=&quot;Harvey 8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71764728946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4&quot; Source=&quot;Harvey 4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&quot; Source=&quot;Harvey 3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0/3 [0]&quot; Source=&quot;Harvey 3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1/3 [1]&quot; Source=&quot;Harvey 3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2/3 [2]&quot; Source=&quot;Harvey 3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24302f28-aa41-4224-a1dc-8de3ed61cdd0&quot; IsConsolidated=&quot;False&quot; IsTopLevel=&quot;False&quot; Layer=&quot;Harvey 3/3 [3]&quot; Source=&quot;Harvey 3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14658f23-eb84-4900-8963-e5e09391589d&quot; IsConsolidated=&quot;False&quot; IsTopLevel=&quot;False&quot; Layer=&quot;Harvey 0/4 [0]&quot; Source=&quot;Harvey 4&quot; /&gt;"/>
</p:tagLst>
</file>

<file path=ppt/theme/theme1.xml><?xml version="1.0" encoding="utf-8"?>
<a:theme xmlns:a="http://schemas.openxmlformats.org/drawingml/2006/main" name="Orsted">
  <a:themeElements>
    <a:clrScheme name="Orsted 2021">
      <a:dk1>
        <a:srgbClr val="000000"/>
      </a:dk1>
      <a:lt1>
        <a:srgbClr val="FFFFFF"/>
      </a:lt1>
      <a:dk2>
        <a:srgbClr val="3B4956"/>
      </a:dk2>
      <a:lt2>
        <a:srgbClr val="F5F6F7"/>
      </a:lt2>
      <a:accent1>
        <a:srgbClr val="4099DA"/>
      </a:accent1>
      <a:accent2>
        <a:srgbClr val="8ECDC8"/>
      </a:accent2>
      <a:accent3>
        <a:srgbClr val="644C76"/>
      </a:accent3>
      <a:accent4>
        <a:srgbClr val="D8D1CA"/>
      </a:accent4>
      <a:accent5>
        <a:srgbClr val="B7ADA5"/>
      </a:accent5>
      <a:accent6>
        <a:srgbClr val="99A4AE"/>
      </a:accent6>
      <a:hlink>
        <a:srgbClr val="4099DA"/>
      </a:hlink>
      <a:folHlink>
        <a:srgbClr val="4099DA"/>
      </a:folHlink>
    </a:clrScheme>
    <a:fontScheme name="Orsted Sans 2021">
      <a:majorFont>
        <a:latin typeface="Orsted Sans Office"/>
        <a:ea typeface=""/>
        <a:cs typeface=""/>
      </a:majorFont>
      <a:minorFont>
        <a:latin typeface="Orsted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6000"/>
          </a:lnSpc>
          <a:defRPr sz="1300"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6000"/>
          </a:lnSpc>
          <a:spcBef>
            <a:spcPts val="1800"/>
          </a:spcBef>
          <a:defRPr sz="1300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Blank.potx" id="{2F3A28D2-D36F-42E7-83C7-35C3B4833B1B}" vid="{A63FB317-154D-41BF-B853-22B53A6618E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ue">
      <a:srgbClr val="4099DA"/>
    </a:custClr>
    <a:custClr name="Aubergine">
      <a:srgbClr val="644C76"/>
    </a:custClr>
    <a:custClr name="Aqua">
      <a:srgbClr val="8ECDC8"/>
    </a:custClr>
    <a:custClr name="Yellow">
      <a:srgbClr val="F3D779"/>
    </a:custClr>
    <a:custClr name="Red">
      <a:srgbClr val="E85757"/>
    </a:custClr>
    <a:custClr name="Cold grey">
      <a:srgbClr val="3B4956"/>
    </a:custClr>
    <a:custClr name="Warm grey">
      <a:srgbClr val="B7ADA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</TotalTime>
  <Words>209</Words>
  <Application>Microsoft Office PowerPoint</Application>
  <PresentationFormat>On-screen Show (16:9)</PresentationFormat>
  <Paragraphs>36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Orsted Sans Office</vt:lpstr>
      <vt:lpstr>Arial</vt:lpstr>
      <vt:lpstr>Arial Black</vt:lpstr>
      <vt:lpstr>Orsted</vt:lpstr>
      <vt:lpstr>think-cell Slide</vt:lpstr>
      <vt:lpstr>Offshore vessel updates</vt:lpstr>
      <vt:lpstr>Ocean Wind 1 &amp; Ocean Wind 2 NJ</vt:lpstr>
      <vt:lpstr>Skipjack Wind MD/DE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Gross</dc:creator>
  <cp:keywords/>
  <cp:lastModifiedBy>Kara Gross</cp:lastModifiedBy>
  <cp:revision>3</cp:revision>
  <dcterms:created xsi:type="dcterms:W3CDTF">2021-09-01T16:34:50Z</dcterms:created>
  <dcterms:modified xsi:type="dcterms:W3CDTF">2021-09-03T18:34:20Z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d9a29f-7d17-4193-85e4-1bef0fc2e901_Enabled">
    <vt:lpwstr>true</vt:lpwstr>
  </property>
  <property fmtid="{D5CDD505-2E9C-101B-9397-08002B2CF9AE}" pid="3" name="MSIP_Label_b8d9a29f-7d17-4193-85e4-1bef0fc2e901_SetDate">
    <vt:lpwstr>2021-09-03T18:34:20Z</vt:lpwstr>
  </property>
  <property fmtid="{D5CDD505-2E9C-101B-9397-08002B2CF9AE}" pid="4" name="MSIP_Label_b8d9a29f-7d17-4193-85e4-1bef0fc2e901_Method">
    <vt:lpwstr>Standard</vt:lpwstr>
  </property>
  <property fmtid="{D5CDD505-2E9C-101B-9397-08002B2CF9AE}" pid="5" name="MSIP_Label_b8d9a29f-7d17-4193-85e4-1bef0fc2e901_Name">
    <vt:lpwstr>b8d9a29f-7d17-4193-85e4-1bef0fc2e901</vt:lpwstr>
  </property>
  <property fmtid="{D5CDD505-2E9C-101B-9397-08002B2CF9AE}" pid="6" name="MSIP_Label_b8d9a29f-7d17-4193-85e4-1bef0fc2e901_SiteId">
    <vt:lpwstr>100b3c99-f3e2-4da0-9c8a-b9d345742c36</vt:lpwstr>
  </property>
  <property fmtid="{D5CDD505-2E9C-101B-9397-08002B2CF9AE}" pid="7" name="MSIP_Label_b8d9a29f-7d17-4193-85e4-1bef0fc2e901_ActionId">
    <vt:lpwstr>0c825111-e4d6-4583-99b1-046b629fadb6</vt:lpwstr>
  </property>
  <property fmtid="{D5CDD505-2E9C-101B-9397-08002B2CF9AE}" pid="8" name="MSIP_Label_b8d9a29f-7d17-4193-85e4-1bef0fc2e901_ContentBits">
    <vt:lpwstr>1</vt:lpwstr>
  </property>
</Properties>
</file>