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6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4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2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5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9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24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3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7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5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1C078-8DFB-4A99-8650-C79BF9F2198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AA5C3-E7BD-49D0-BBB2-9A3A7E22D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0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5280"/>
            <a:ext cx="5204012" cy="4381683"/>
          </a:xfrm>
        </p:spPr>
        <p:txBody>
          <a:bodyPr/>
          <a:lstStyle/>
          <a:p>
            <a:r>
              <a:rPr lang="en-US" dirty="0" smtClean="0"/>
              <a:t>Aging structures</a:t>
            </a:r>
          </a:p>
          <a:p>
            <a:r>
              <a:rPr lang="en-US" dirty="0" smtClean="0"/>
              <a:t>Non Federal owned Light Houses</a:t>
            </a:r>
          </a:p>
          <a:p>
            <a:r>
              <a:rPr lang="en-US" dirty="0" smtClean="0"/>
              <a:t>Funding</a:t>
            </a:r>
          </a:p>
          <a:p>
            <a:r>
              <a:rPr lang="en-US" dirty="0" smtClean="0"/>
              <a:t>Ospreys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280" y="233082"/>
            <a:ext cx="4753535" cy="63380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04" y="233082"/>
            <a:ext cx="4590686" cy="6346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280" y="233082"/>
            <a:ext cx="4761389" cy="6346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280" y="267319"/>
            <a:ext cx="4810161" cy="63038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549" y="316137"/>
            <a:ext cx="4173622" cy="61719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470" y="365125"/>
            <a:ext cx="4385779" cy="584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61" y="303173"/>
            <a:ext cx="4638675" cy="61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13" y="233082"/>
            <a:ext cx="4847464" cy="6492875"/>
          </a:xfrm>
          <a:prstGeom prst="rect">
            <a:avLst/>
          </a:prstGeom>
        </p:spPr>
      </p:pic>
      <p:pic>
        <p:nvPicPr>
          <p:cNvPr id="1026" name="Picture 2" descr="Nest #354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094" y="687247"/>
            <a:ext cx="4978347" cy="373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ATON </vt:lpstr>
    </vt:vector>
  </TitlesOfParts>
  <Company>U.S. Department of Defense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ATON</dc:title>
  <dc:creator>Cooke, Andrew S LCDR</dc:creator>
  <cp:lastModifiedBy>Cooke, Andrew S LCDR</cp:lastModifiedBy>
  <cp:revision>2</cp:revision>
  <dcterms:created xsi:type="dcterms:W3CDTF">2021-09-08T18:19:00Z</dcterms:created>
  <dcterms:modified xsi:type="dcterms:W3CDTF">2021-09-08T18:39:43Z</dcterms:modified>
</cp:coreProperties>
</file>